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6"/>
  </p:notesMasterIdLst>
  <p:sldIdLst>
    <p:sldId id="26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827"/>
  </p:normalViewPr>
  <p:slideViewPr>
    <p:cSldViewPr snapToGrid="0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2D698-ECF2-B149-AFEA-92CDE24740A1}" type="datetimeFigureOut">
              <a:rPr lang="en-FR" smtClean="0"/>
              <a:t>10/20/22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2541C-C74D-F949-B7DA-D46DED8F25A2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926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2E1E8-19DD-9846-964E-7494B0E7F5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7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A70610-158F-0341-99BC-0FF60C4778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0DCEC5-530D-0741-9B94-5362D878B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375" y="5943917"/>
            <a:ext cx="2705100" cy="584200"/>
          </a:xfrm>
          <a:prstGeom prst="rect">
            <a:avLst/>
          </a:prstGeom>
        </p:spPr>
      </p:pic>
      <p:sp>
        <p:nvSpPr>
          <p:cNvPr id="5" name="Rectangle: Rounded Corners 10">
            <a:extLst>
              <a:ext uri="{FF2B5EF4-FFF2-40B4-BE49-F238E27FC236}">
                <a16:creationId xmlns:a16="http://schemas.microsoft.com/office/drawing/2014/main" id="{41735AE7-BC18-CE45-AA0C-A983C0E782A1}"/>
              </a:ext>
            </a:extLst>
          </p:cNvPr>
          <p:cNvSpPr/>
          <p:nvPr/>
        </p:nvSpPr>
        <p:spPr>
          <a:xfrm>
            <a:off x="1103424" y="4332047"/>
            <a:ext cx="4580200" cy="488912"/>
          </a:xfrm>
          <a:prstGeom prst="roundRect">
            <a:avLst>
              <a:gd name="adj" fmla="val 50000"/>
            </a:avLst>
          </a:prstGeom>
          <a:solidFill>
            <a:srgbClr val="CA1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351"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DBAB61-4EDF-D945-B9B8-3BD4EDAFCFDB}"/>
              </a:ext>
            </a:extLst>
          </p:cNvPr>
          <p:cNvGrpSpPr/>
          <p:nvPr/>
        </p:nvGrpSpPr>
        <p:grpSpPr>
          <a:xfrm>
            <a:off x="6963245" y="3210786"/>
            <a:ext cx="4651839" cy="1346081"/>
            <a:chOff x="5222433" y="2408089"/>
            <a:chExt cx="3488879" cy="10095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6CE263F-7066-0344-B855-A5A5641511AE}"/>
                </a:ext>
              </a:extLst>
            </p:cNvPr>
            <p:cNvGrpSpPr/>
            <p:nvPr/>
          </p:nvGrpSpPr>
          <p:grpSpPr>
            <a:xfrm>
              <a:off x="7975844" y="2568934"/>
              <a:ext cx="502235" cy="728731"/>
              <a:chOff x="146050" y="3041650"/>
              <a:chExt cx="404813" cy="587375"/>
            </a:xfrm>
            <a:solidFill>
              <a:srgbClr val="CA1F47"/>
            </a:solidFill>
          </p:grpSpPr>
          <p:sp>
            <p:nvSpPr>
              <p:cNvPr id="15" name="Freeform 307">
                <a:extLst>
                  <a:ext uri="{FF2B5EF4-FFF2-40B4-BE49-F238E27FC236}">
                    <a16:creationId xmlns:a16="http://schemas.microsoft.com/office/drawing/2014/main" id="{DF293A02-D113-7541-92AF-DDD62A9510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050" y="3124200"/>
                <a:ext cx="404813" cy="504825"/>
              </a:xfrm>
              <a:custGeom>
                <a:avLst/>
                <a:gdLst>
                  <a:gd name="T0" fmla="*/ 90 w 257"/>
                  <a:gd name="T1" fmla="*/ 268 h 320"/>
                  <a:gd name="T2" fmla="*/ 63 w 257"/>
                  <a:gd name="T3" fmla="*/ 276 h 320"/>
                  <a:gd name="T4" fmla="*/ 52 w 257"/>
                  <a:gd name="T5" fmla="*/ 271 h 320"/>
                  <a:gd name="T6" fmla="*/ 59 w 257"/>
                  <a:gd name="T7" fmla="*/ 261 h 320"/>
                  <a:gd name="T8" fmla="*/ 81 w 257"/>
                  <a:gd name="T9" fmla="*/ 254 h 320"/>
                  <a:gd name="T10" fmla="*/ 84 w 257"/>
                  <a:gd name="T11" fmla="*/ 252 h 320"/>
                  <a:gd name="T12" fmla="*/ 82 w 257"/>
                  <a:gd name="T13" fmla="*/ 242 h 320"/>
                  <a:gd name="T14" fmla="*/ 68 w 257"/>
                  <a:gd name="T15" fmla="*/ 247 h 320"/>
                  <a:gd name="T16" fmla="*/ 37 w 257"/>
                  <a:gd name="T17" fmla="*/ 255 h 320"/>
                  <a:gd name="T18" fmla="*/ 26 w 257"/>
                  <a:gd name="T19" fmla="*/ 248 h 320"/>
                  <a:gd name="T20" fmla="*/ 34 w 257"/>
                  <a:gd name="T21" fmla="*/ 239 h 320"/>
                  <a:gd name="T22" fmla="*/ 78 w 257"/>
                  <a:gd name="T23" fmla="*/ 226 h 320"/>
                  <a:gd name="T24" fmla="*/ 82 w 257"/>
                  <a:gd name="T25" fmla="*/ 221 h 320"/>
                  <a:gd name="T26" fmla="*/ 82 w 257"/>
                  <a:gd name="T27" fmla="*/ 213 h 320"/>
                  <a:gd name="T28" fmla="*/ 66 w 257"/>
                  <a:gd name="T29" fmla="*/ 220 h 320"/>
                  <a:gd name="T30" fmla="*/ 19 w 257"/>
                  <a:gd name="T31" fmla="*/ 230 h 320"/>
                  <a:gd name="T32" fmla="*/ 9 w 257"/>
                  <a:gd name="T33" fmla="*/ 222 h 320"/>
                  <a:gd name="T34" fmla="*/ 18 w 257"/>
                  <a:gd name="T35" fmla="*/ 214 h 320"/>
                  <a:gd name="T36" fmla="*/ 88 w 257"/>
                  <a:gd name="T37" fmla="*/ 191 h 320"/>
                  <a:gd name="T38" fmla="*/ 91 w 257"/>
                  <a:gd name="T39" fmla="*/ 188 h 320"/>
                  <a:gd name="T40" fmla="*/ 138 w 257"/>
                  <a:gd name="T41" fmla="*/ 146 h 320"/>
                  <a:gd name="T42" fmla="*/ 140 w 257"/>
                  <a:gd name="T43" fmla="*/ 143 h 320"/>
                  <a:gd name="T44" fmla="*/ 153 w 257"/>
                  <a:gd name="T45" fmla="*/ 139 h 320"/>
                  <a:gd name="T46" fmla="*/ 159 w 257"/>
                  <a:gd name="T47" fmla="*/ 141 h 320"/>
                  <a:gd name="T48" fmla="*/ 166 w 257"/>
                  <a:gd name="T49" fmla="*/ 140 h 320"/>
                  <a:gd name="T50" fmla="*/ 161 w 257"/>
                  <a:gd name="T51" fmla="*/ 124 h 320"/>
                  <a:gd name="T52" fmla="*/ 160 w 257"/>
                  <a:gd name="T53" fmla="*/ 112 h 320"/>
                  <a:gd name="T54" fmla="*/ 160 w 257"/>
                  <a:gd name="T55" fmla="*/ 59 h 320"/>
                  <a:gd name="T56" fmla="*/ 119 w 257"/>
                  <a:gd name="T57" fmla="*/ 17 h 320"/>
                  <a:gd name="T58" fmla="*/ 71 w 257"/>
                  <a:gd name="T59" fmla="*/ 51 h 320"/>
                  <a:gd name="T60" fmla="*/ 69 w 257"/>
                  <a:gd name="T61" fmla="*/ 71 h 320"/>
                  <a:gd name="T62" fmla="*/ 10 w 257"/>
                  <a:gd name="T63" fmla="*/ 123 h 320"/>
                  <a:gd name="T64" fmla="*/ 1 w 257"/>
                  <a:gd name="T65" fmla="*/ 116 h 320"/>
                  <a:gd name="T66" fmla="*/ 9 w 257"/>
                  <a:gd name="T67" fmla="*/ 108 h 320"/>
                  <a:gd name="T68" fmla="*/ 48 w 257"/>
                  <a:gd name="T69" fmla="*/ 85 h 320"/>
                  <a:gd name="T70" fmla="*/ 54 w 257"/>
                  <a:gd name="T71" fmla="*/ 59 h 320"/>
                  <a:gd name="T72" fmla="*/ 111 w 257"/>
                  <a:gd name="T73" fmla="*/ 1 h 320"/>
                  <a:gd name="T74" fmla="*/ 175 w 257"/>
                  <a:gd name="T75" fmla="*/ 51 h 320"/>
                  <a:gd name="T76" fmla="*/ 176 w 257"/>
                  <a:gd name="T77" fmla="*/ 62 h 320"/>
                  <a:gd name="T78" fmla="*/ 176 w 257"/>
                  <a:gd name="T79" fmla="*/ 113 h 320"/>
                  <a:gd name="T80" fmla="*/ 184 w 257"/>
                  <a:gd name="T81" fmla="*/ 140 h 320"/>
                  <a:gd name="T82" fmla="*/ 189 w 257"/>
                  <a:gd name="T83" fmla="*/ 143 h 320"/>
                  <a:gd name="T84" fmla="*/ 223 w 257"/>
                  <a:gd name="T85" fmla="*/ 159 h 320"/>
                  <a:gd name="T86" fmla="*/ 257 w 257"/>
                  <a:gd name="T87" fmla="*/ 229 h 320"/>
                  <a:gd name="T88" fmla="*/ 181 w 257"/>
                  <a:gd name="T89" fmla="*/ 315 h 320"/>
                  <a:gd name="T90" fmla="*/ 92 w 257"/>
                  <a:gd name="T91" fmla="*/ 270 h 320"/>
                  <a:gd name="T92" fmla="*/ 90 w 257"/>
                  <a:gd name="T93" fmla="*/ 268 h 320"/>
                  <a:gd name="T94" fmla="*/ 97 w 257"/>
                  <a:gd name="T95" fmla="*/ 229 h 320"/>
                  <a:gd name="T96" fmla="*/ 169 w 257"/>
                  <a:gd name="T97" fmla="*/ 300 h 320"/>
                  <a:gd name="T98" fmla="*/ 241 w 257"/>
                  <a:gd name="T99" fmla="*/ 228 h 320"/>
                  <a:gd name="T100" fmla="*/ 168 w 257"/>
                  <a:gd name="T101" fmla="*/ 157 h 320"/>
                  <a:gd name="T102" fmla="*/ 97 w 257"/>
                  <a:gd name="T103" fmla="*/ 229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7" h="320">
                    <a:moveTo>
                      <a:pt x="90" y="268"/>
                    </a:moveTo>
                    <a:cubicBezTo>
                      <a:pt x="81" y="271"/>
                      <a:pt x="72" y="274"/>
                      <a:pt x="63" y="276"/>
                    </a:cubicBezTo>
                    <a:cubicBezTo>
                      <a:pt x="57" y="278"/>
                      <a:pt x="53" y="276"/>
                      <a:pt x="52" y="271"/>
                    </a:cubicBezTo>
                    <a:cubicBezTo>
                      <a:pt x="51" y="266"/>
                      <a:pt x="53" y="263"/>
                      <a:pt x="59" y="261"/>
                    </a:cubicBezTo>
                    <a:cubicBezTo>
                      <a:pt x="66" y="259"/>
                      <a:pt x="73" y="256"/>
                      <a:pt x="81" y="254"/>
                    </a:cubicBezTo>
                    <a:cubicBezTo>
                      <a:pt x="82" y="254"/>
                      <a:pt x="83" y="253"/>
                      <a:pt x="84" y="252"/>
                    </a:cubicBezTo>
                    <a:cubicBezTo>
                      <a:pt x="84" y="249"/>
                      <a:pt x="83" y="246"/>
                      <a:pt x="82" y="242"/>
                    </a:cubicBezTo>
                    <a:cubicBezTo>
                      <a:pt x="77" y="244"/>
                      <a:pt x="73" y="246"/>
                      <a:pt x="68" y="247"/>
                    </a:cubicBezTo>
                    <a:cubicBezTo>
                      <a:pt x="57" y="250"/>
                      <a:pt x="47" y="252"/>
                      <a:pt x="37" y="255"/>
                    </a:cubicBezTo>
                    <a:cubicBezTo>
                      <a:pt x="31" y="256"/>
                      <a:pt x="26" y="253"/>
                      <a:pt x="26" y="248"/>
                    </a:cubicBezTo>
                    <a:cubicBezTo>
                      <a:pt x="25" y="243"/>
                      <a:pt x="28" y="240"/>
                      <a:pt x="34" y="239"/>
                    </a:cubicBezTo>
                    <a:cubicBezTo>
                      <a:pt x="49" y="237"/>
                      <a:pt x="64" y="232"/>
                      <a:pt x="78" y="226"/>
                    </a:cubicBezTo>
                    <a:cubicBezTo>
                      <a:pt x="80" y="225"/>
                      <a:pt x="82" y="224"/>
                      <a:pt x="82" y="221"/>
                    </a:cubicBezTo>
                    <a:cubicBezTo>
                      <a:pt x="82" y="219"/>
                      <a:pt x="82" y="216"/>
                      <a:pt x="82" y="213"/>
                    </a:cubicBezTo>
                    <a:cubicBezTo>
                      <a:pt x="77" y="215"/>
                      <a:pt x="72" y="218"/>
                      <a:pt x="66" y="220"/>
                    </a:cubicBezTo>
                    <a:cubicBezTo>
                      <a:pt x="51" y="225"/>
                      <a:pt x="35" y="229"/>
                      <a:pt x="19" y="230"/>
                    </a:cubicBezTo>
                    <a:cubicBezTo>
                      <a:pt x="14" y="230"/>
                      <a:pt x="10" y="227"/>
                      <a:pt x="9" y="222"/>
                    </a:cubicBezTo>
                    <a:cubicBezTo>
                      <a:pt x="9" y="218"/>
                      <a:pt x="12" y="214"/>
                      <a:pt x="18" y="214"/>
                    </a:cubicBezTo>
                    <a:cubicBezTo>
                      <a:pt x="43" y="212"/>
                      <a:pt x="66" y="205"/>
                      <a:pt x="88" y="191"/>
                    </a:cubicBezTo>
                    <a:cubicBezTo>
                      <a:pt x="89" y="191"/>
                      <a:pt x="90" y="189"/>
                      <a:pt x="91" y="188"/>
                    </a:cubicBezTo>
                    <a:cubicBezTo>
                      <a:pt x="102" y="168"/>
                      <a:pt x="117" y="154"/>
                      <a:pt x="138" y="146"/>
                    </a:cubicBezTo>
                    <a:cubicBezTo>
                      <a:pt x="139" y="146"/>
                      <a:pt x="140" y="144"/>
                      <a:pt x="140" y="143"/>
                    </a:cubicBezTo>
                    <a:cubicBezTo>
                      <a:pt x="143" y="138"/>
                      <a:pt x="149" y="136"/>
                      <a:pt x="153" y="139"/>
                    </a:cubicBezTo>
                    <a:cubicBezTo>
                      <a:pt x="155" y="141"/>
                      <a:pt x="157" y="142"/>
                      <a:pt x="159" y="141"/>
                    </a:cubicBezTo>
                    <a:cubicBezTo>
                      <a:pt x="161" y="141"/>
                      <a:pt x="163" y="141"/>
                      <a:pt x="166" y="140"/>
                    </a:cubicBezTo>
                    <a:cubicBezTo>
                      <a:pt x="164" y="135"/>
                      <a:pt x="162" y="130"/>
                      <a:pt x="161" y="124"/>
                    </a:cubicBezTo>
                    <a:cubicBezTo>
                      <a:pt x="161" y="121"/>
                      <a:pt x="160" y="117"/>
                      <a:pt x="160" y="112"/>
                    </a:cubicBezTo>
                    <a:cubicBezTo>
                      <a:pt x="160" y="95"/>
                      <a:pt x="161" y="77"/>
                      <a:pt x="160" y="59"/>
                    </a:cubicBezTo>
                    <a:cubicBezTo>
                      <a:pt x="159" y="37"/>
                      <a:pt x="142" y="19"/>
                      <a:pt x="119" y="17"/>
                    </a:cubicBezTo>
                    <a:cubicBezTo>
                      <a:pt x="98" y="15"/>
                      <a:pt x="77" y="30"/>
                      <a:pt x="71" y="51"/>
                    </a:cubicBezTo>
                    <a:cubicBezTo>
                      <a:pt x="70" y="57"/>
                      <a:pt x="70" y="64"/>
                      <a:pt x="69" y="71"/>
                    </a:cubicBezTo>
                    <a:cubicBezTo>
                      <a:pt x="66" y="100"/>
                      <a:pt x="39" y="124"/>
                      <a:pt x="10" y="123"/>
                    </a:cubicBezTo>
                    <a:cubicBezTo>
                      <a:pt x="4" y="123"/>
                      <a:pt x="1" y="121"/>
                      <a:pt x="1" y="116"/>
                    </a:cubicBezTo>
                    <a:cubicBezTo>
                      <a:pt x="0" y="111"/>
                      <a:pt x="3" y="108"/>
                      <a:pt x="9" y="108"/>
                    </a:cubicBezTo>
                    <a:cubicBezTo>
                      <a:pt x="26" y="107"/>
                      <a:pt x="39" y="99"/>
                      <a:pt x="48" y="85"/>
                    </a:cubicBezTo>
                    <a:cubicBezTo>
                      <a:pt x="53" y="77"/>
                      <a:pt x="54" y="68"/>
                      <a:pt x="54" y="59"/>
                    </a:cubicBezTo>
                    <a:cubicBezTo>
                      <a:pt x="55" y="28"/>
                      <a:pt x="81" y="2"/>
                      <a:pt x="111" y="1"/>
                    </a:cubicBezTo>
                    <a:cubicBezTo>
                      <a:pt x="143" y="0"/>
                      <a:pt x="169" y="20"/>
                      <a:pt x="175" y="51"/>
                    </a:cubicBezTo>
                    <a:cubicBezTo>
                      <a:pt x="176" y="54"/>
                      <a:pt x="176" y="58"/>
                      <a:pt x="176" y="62"/>
                    </a:cubicBezTo>
                    <a:cubicBezTo>
                      <a:pt x="176" y="79"/>
                      <a:pt x="176" y="96"/>
                      <a:pt x="176" y="113"/>
                    </a:cubicBezTo>
                    <a:cubicBezTo>
                      <a:pt x="176" y="123"/>
                      <a:pt x="179" y="132"/>
                      <a:pt x="184" y="140"/>
                    </a:cubicBezTo>
                    <a:cubicBezTo>
                      <a:pt x="185" y="141"/>
                      <a:pt x="187" y="142"/>
                      <a:pt x="189" y="143"/>
                    </a:cubicBezTo>
                    <a:cubicBezTo>
                      <a:pt x="201" y="146"/>
                      <a:pt x="213" y="151"/>
                      <a:pt x="223" y="159"/>
                    </a:cubicBezTo>
                    <a:cubicBezTo>
                      <a:pt x="246" y="177"/>
                      <a:pt x="257" y="200"/>
                      <a:pt x="257" y="229"/>
                    </a:cubicBezTo>
                    <a:cubicBezTo>
                      <a:pt x="257" y="272"/>
                      <a:pt x="224" y="310"/>
                      <a:pt x="181" y="315"/>
                    </a:cubicBezTo>
                    <a:cubicBezTo>
                      <a:pt x="144" y="320"/>
                      <a:pt x="110" y="303"/>
                      <a:pt x="92" y="270"/>
                    </a:cubicBezTo>
                    <a:cubicBezTo>
                      <a:pt x="91" y="270"/>
                      <a:pt x="91" y="269"/>
                      <a:pt x="90" y="268"/>
                    </a:cubicBezTo>
                    <a:close/>
                    <a:moveTo>
                      <a:pt x="97" y="229"/>
                    </a:moveTo>
                    <a:cubicBezTo>
                      <a:pt x="97" y="268"/>
                      <a:pt x="130" y="301"/>
                      <a:pt x="169" y="300"/>
                    </a:cubicBezTo>
                    <a:cubicBezTo>
                      <a:pt x="209" y="300"/>
                      <a:pt x="241" y="268"/>
                      <a:pt x="241" y="228"/>
                    </a:cubicBezTo>
                    <a:cubicBezTo>
                      <a:pt x="241" y="188"/>
                      <a:pt x="209" y="156"/>
                      <a:pt x="168" y="157"/>
                    </a:cubicBezTo>
                    <a:cubicBezTo>
                      <a:pt x="129" y="157"/>
                      <a:pt x="97" y="189"/>
                      <a:pt x="97" y="2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6" name="Freeform 308">
                <a:extLst>
                  <a:ext uri="{FF2B5EF4-FFF2-40B4-BE49-F238E27FC236}">
                    <a16:creationId xmlns:a16="http://schemas.microsoft.com/office/drawing/2014/main" id="{88BFF166-9613-B54D-8553-02A2FBD62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50" y="3165475"/>
                <a:ext cx="236538" cy="280988"/>
              </a:xfrm>
              <a:custGeom>
                <a:avLst/>
                <a:gdLst>
                  <a:gd name="T0" fmla="*/ 150 w 150"/>
                  <a:gd name="T1" fmla="*/ 41 h 178"/>
                  <a:gd name="T2" fmla="*/ 118 w 150"/>
                  <a:gd name="T3" fmla="*/ 125 h 178"/>
                  <a:gd name="T4" fmla="*/ 30 w 150"/>
                  <a:gd name="T5" fmla="*/ 176 h 178"/>
                  <a:gd name="T6" fmla="*/ 10 w 150"/>
                  <a:gd name="T7" fmla="*/ 177 h 178"/>
                  <a:gd name="T8" fmla="*/ 1 w 150"/>
                  <a:gd name="T9" fmla="*/ 169 h 178"/>
                  <a:gd name="T10" fmla="*/ 10 w 150"/>
                  <a:gd name="T11" fmla="*/ 161 h 178"/>
                  <a:gd name="T12" fmla="*/ 131 w 150"/>
                  <a:gd name="T13" fmla="*/ 61 h 178"/>
                  <a:gd name="T14" fmla="*/ 134 w 150"/>
                  <a:gd name="T15" fmla="*/ 36 h 178"/>
                  <a:gd name="T16" fmla="*/ 116 w 150"/>
                  <a:gd name="T17" fmla="*/ 18 h 178"/>
                  <a:gd name="T18" fmla="*/ 97 w 150"/>
                  <a:gd name="T19" fmla="*/ 35 h 178"/>
                  <a:gd name="T20" fmla="*/ 91 w 150"/>
                  <a:gd name="T21" fmla="*/ 68 h 178"/>
                  <a:gd name="T22" fmla="*/ 13 w 150"/>
                  <a:gd name="T23" fmla="*/ 124 h 178"/>
                  <a:gd name="T24" fmla="*/ 9 w 150"/>
                  <a:gd name="T25" fmla="*/ 124 h 178"/>
                  <a:gd name="T26" fmla="*/ 1 w 150"/>
                  <a:gd name="T27" fmla="*/ 116 h 178"/>
                  <a:gd name="T28" fmla="*/ 9 w 150"/>
                  <a:gd name="T29" fmla="*/ 108 h 178"/>
                  <a:gd name="T30" fmla="*/ 34 w 150"/>
                  <a:gd name="T31" fmla="*/ 103 h 178"/>
                  <a:gd name="T32" fmla="*/ 80 w 150"/>
                  <a:gd name="T33" fmla="*/ 37 h 178"/>
                  <a:gd name="T34" fmla="*/ 112 w 150"/>
                  <a:gd name="T35" fmla="*/ 2 h 178"/>
                  <a:gd name="T36" fmla="*/ 149 w 150"/>
                  <a:gd name="T37" fmla="*/ 29 h 178"/>
                  <a:gd name="T38" fmla="*/ 150 w 150"/>
                  <a:gd name="T39" fmla="*/ 4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0" h="178">
                    <a:moveTo>
                      <a:pt x="150" y="41"/>
                    </a:moveTo>
                    <a:cubicBezTo>
                      <a:pt x="148" y="73"/>
                      <a:pt x="138" y="101"/>
                      <a:pt x="118" y="125"/>
                    </a:cubicBezTo>
                    <a:cubicBezTo>
                      <a:pt x="96" y="153"/>
                      <a:pt x="66" y="170"/>
                      <a:pt x="30" y="176"/>
                    </a:cubicBezTo>
                    <a:cubicBezTo>
                      <a:pt x="23" y="177"/>
                      <a:pt x="17" y="177"/>
                      <a:pt x="10" y="177"/>
                    </a:cubicBezTo>
                    <a:cubicBezTo>
                      <a:pt x="4" y="178"/>
                      <a:pt x="0" y="174"/>
                      <a:pt x="1" y="169"/>
                    </a:cubicBezTo>
                    <a:cubicBezTo>
                      <a:pt x="1" y="165"/>
                      <a:pt x="4" y="162"/>
                      <a:pt x="10" y="161"/>
                    </a:cubicBezTo>
                    <a:cubicBezTo>
                      <a:pt x="70" y="160"/>
                      <a:pt x="119" y="119"/>
                      <a:pt x="131" y="61"/>
                    </a:cubicBezTo>
                    <a:cubicBezTo>
                      <a:pt x="133" y="53"/>
                      <a:pt x="133" y="44"/>
                      <a:pt x="134" y="36"/>
                    </a:cubicBezTo>
                    <a:cubicBezTo>
                      <a:pt x="134" y="26"/>
                      <a:pt x="126" y="18"/>
                      <a:pt x="116" y="18"/>
                    </a:cubicBezTo>
                    <a:cubicBezTo>
                      <a:pt x="106" y="17"/>
                      <a:pt x="97" y="25"/>
                      <a:pt x="97" y="35"/>
                    </a:cubicBezTo>
                    <a:cubicBezTo>
                      <a:pt x="96" y="46"/>
                      <a:pt x="95" y="57"/>
                      <a:pt x="91" y="68"/>
                    </a:cubicBezTo>
                    <a:cubicBezTo>
                      <a:pt x="76" y="102"/>
                      <a:pt x="51" y="121"/>
                      <a:pt x="13" y="124"/>
                    </a:cubicBezTo>
                    <a:cubicBezTo>
                      <a:pt x="12" y="124"/>
                      <a:pt x="11" y="124"/>
                      <a:pt x="9" y="124"/>
                    </a:cubicBezTo>
                    <a:cubicBezTo>
                      <a:pt x="4" y="124"/>
                      <a:pt x="1" y="121"/>
                      <a:pt x="1" y="116"/>
                    </a:cubicBezTo>
                    <a:cubicBezTo>
                      <a:pt x="0" y="112"/>
                      <a:pt x="4" y="108"/>
                      <a:pt x="9" y="108"/>
                    </a:cubicBezTo>
                    <a:cubicBezTo>
                      <a:pt x="18" y="108"/>
                      <a:pt x="26" y="106"/>
                      <a:pt x="34" y="103"/>
                    </a:cubicBezTo>
                    <a:cubicBezTo>
                      <a:pt x="62" y="93"/>
                      <a:pt x="80" y="66"/>
                      <a:pt x="80" y="37"/>
                    </a:cubicBezTo>
                    <a:cubicBezTo>
                      <a:pt x="81" y="18"/>
                      <a:pt x="94" y="3"/>
                      <a:pt x="112" y="2"/>
                    </a:cubicBezTo>
                    <a:cubicBezTo>
                      <a:pt x="129" y="0"/>
                      <a:pt x="145" y="12"/>
                      <a:pt x="149" y="29"/>
                    </a:cubicBezTo>
                    <a:cubicBezTo>
                      <a:pt x="150" y="33"/>
                      <a:pt x="150" y="37"/>
                      <a:pt x="150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7" name="Freeform 309">
                <a:extLst>
                  <a:ext uri="{FF2B5EF4-FFF2-40B4-BE49-F238E27FC236}">
                    <a16:creationId xmlns:a16="http://schemas.microsoft.com/office/drawing/2014/main" id="{DF63910D-5D59-C54A-BAB9-1BEB4A02E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50" y="3078163"/>
                <a:ext cx="363538" cy="282575"/>
              </a:xfrm>
              <a:custGeom>
                <a:avLst/>
                <a:gdLst>
                  <a:gd name="T0" fmla="*/ 203 w 231"/>
                  <a:gd name="T1" fmla="*/ 113 h 179"/>
                  <a:gd name="T2" fmla="*/ 203 w 231"/>
                  <a:gd name="T3" fmla="*/ 141 h 179"/>
                  <a:gd name="T4" fmla="*/ 222 w 231"/>
                  <a:gd name="T5" fmla="*/ 163 h 179"/>
                  <a:gd name="T6" fmla="*/ 230 w 231"/>
                  <a:gd name="T7" fmla="*/ 171 h 179"/>
                  <a:gd name="T8" fmla="*/ 221 w 231"/>
                  <a:gd name="T9" fmla="*/ 179 h 179"/>
                  <a:gd name="T10" fmla="*/ 187 w 231"/>
                  <a:gd name="T11" fmla="*/ 143 h 179"/>
                  <a:gd name="T12" fmla="*/ 187 w 231"/>
                  <a:gd name="T13" fmla="*/ 92 h 179"/>
                  <a:gd name="T14" fmla="*/ 115 w 231"/>
                  <a:gd name="T15" fmla="*/ 19 h 179"/>
                  <a:gd name="T16" fmla="*/ 43 w 231"/>
                  <a:gd name="T17" fmla="*/ 88 h 179"/>
                  <a:gd name="T18" fmla="*/ 26 w 231"/>
                  <a:gd name="T19" fmla="*/ 121 h 179"/>
                  <a:gd name="T20" fmla="*/ 10 w 231"/>
                  <a:gd name="T21" fmla="*/ 126 h 179"/>
                  <a:gd name="T22" fmla="*/ 1 w 231"/>
                  <a:gd name="T23" fmla="*/ 118 h 179"/>
                  <a:gd name="T24" fmla="*/ 9 w 231"/>
                  <a:gd name="T25" fmla="*/ 110 h 179"/>
                  <a:gd name="T26" fmla="*/ 27 w 231"/>
                  <a:gd name="T27" fmla="*/ 91 h 179"/>
                  <a:gd name="T28" fmla="*/ 120 w 231"/>
                  <a:gd name="T29" fmla="*/ 3 h 179"/>
                  <a:gd name="T30" fmla="*/ 203 w 231"/>
                  <a:gd name="T31" fmla="*/ 91 h 179"/>
                  <a:gd name="T32" fmla="*/ 203 w 231"/>
                  <a:gd name="T33" fmla="*/ 11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1" h="179">
                    <a:moveTo>
                      <a:pt x="203" y="113"/>
                    </a:moveTo>
                    <a:cubicBezTo>
                      <a:pt x="203" y="123"/>
                      <a:pt x="203" y="132"/>
                      <a:pt x="203" y="141"/>
                    </a:cubicBezTo>
                    <a:cubicBezTo>
                      <a:pt x="203" y="154"/>
                      <a:pt x="210" y="161"/>
                      <a:pt x="222" y="163"/>
                    </a:cubicBezTo>
                    <a:cubicBezTo>
                      <a:pt x="228" y="163"/>
                      <a:pt x="231" y="166"/>
                      <a:pt x="230" y="171"/>
                    </a:cubicBezTo>
                    <a:cubicBezTo>
                      <a:pt x="230" y="176"/>
                      <a:pt x="227" y="179"/>
                      <a:pt x="221" y="179"/>
                    </a:cubicBezTo>
                    <a:cubicBezTo>
                      <a:pt x="202" y="178"/>
                      <a:pt x="187" y="162"/>
                      <a:pt x="187" y="143"/>
                    </a:cubicBezTo>
                    <a:cubicBezTo>
                      <a:pt x="187" y="126"/>
                      <a:pt x="187" y="109"/>
                      <a:pt x="187" y="92"/>
                    </a:cubicBezTo>
                    <a:cubicBezTo>
                      <a:pt x="187" y="52"/>
                      <a:pt x="156" y="20"/>
                      <a:pt x="115" y="19"/>
                    </a:cubicBezTo>
                    <a:cubicBezTo>
                      <a:pt x="77" y="19"/>
                      <a:pt x="45" y="50"/>
                      <a:pt x="43" y="88"/>
                    </a:cubicBezTo>
                    <a:cubicBezTo>
                      <a:pt x="43" y="102"/>
                      <a:pt x="39" y="113"/>
                      <a:pt x="26" y="121"/>
                    </a:cubicBezTo>
                    <a:cubicBezTo>
                      <a:pt x="21" y="124"/>
                      <a:pt x="16" y="126"/>
                      <a:pt x="10" y="126"/>
                    </a:cubicBezTo>
                    <a:cubicBezTo>
                      <a:pt x="5" y="126"/>
                      <a:pt x="1" y="123"/>
                      <a:pt x="1" y="118"/>
                    </a:cubicBezTo>
                    <a:cubicBezTo>
                      <a:pt x="0" y="114"/>
                      <a:pt x="4" y="110"/>
                      <a:pt x="9" y="110"/>
                    </a:cubicBezTo>
                    <a:cubicBezTo>
                      <a:pt x="20" y="109"/>
                      <a:pt x="27" y="101"/>
                      <a:pt x="27" y="91"/>
                    </a:cubicBezTo>
                    <a:cubicBezTo>
                      <a:pt x="28" y="40"/>
                      <a:pt x="70" y="0"/>
                      <a:pt x="120" y="3"/>
                    </a:cubicBezTo>
                    <a:cubicBezTo>
                      <a:pt x="167" y="6"/>
                      <a:pt x="203" y="45"/>
                      <a:pt x="203" y="91"/>
                    </a:cubicBezTo>
                    <a:cubicBezTo>
                      <a:pt x="203" y="99"/>
                      <a:pt x="203" y="106"/>
                      <a:pt x="203" y="1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8" name="Freeform 310">
                <a:extLst>
                  <a:ext uri="{FF2B5EF4-FFF2-40B4-BE49-F238E27FC236}">
                    <a16:creationId xmlns:a16="http://schemas.microsoft.com/office/drawing/2014/main" id="{C98512EC-4855-A940-8314-4BB4BC22A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50" y="3041650"/>
                <a:ext cx="361950" cy="276225"/>
              </a:xfrm>
              <a:custGeom>
                <a:avLst/>
                <a:gdLst>
                  <a:gd name="T0" fmla="*/ 214 w 230"/>
                  <a:gd name="T1" fmla="*/ 136 h 176"/>
                  <a:gd name="T2" fmla="*/ 213 w 230"/>
                  <a:gd name="T3" fmla="*/ 103 h 176"/>
                  <a:gd name="T4" fmla="*/ 187 w 230"/>
                  <a:gd name="T5" fmla="*/ 48 h 176"/>
                  <a:gd name="T6" fmla="*/ 35 w 230"/>
                  <a:gd name="T7" fmla="*/ 58 h 176"/>
                  <a:gd name="T8" fmla="*/ 17 w 230"/>
                  <a:gd name="T9" fmla="*/ 113 h 176"/>
                  <a:gd name="T10" fmla="*/ 8 w 230"/>
                  <a:gd name="T11" fmla="*/ 123 h 176"/>
                  <a:gd name="T12" fmla="*/ 1 w 230"/>
                  <a:gd name="T13" fmla="*/ 112 h 176"/>
                  <a:gd name="T14" fmla="*/ 32 w 230"/>
                  <a:gd name="T15" fmla="*/ 36 h 176"/>
                  <a:gd name="T16" fmla="*/ 110 w 230"/>
                  <a:gd name="T17" fmla="*/ 1 h 176"/>
                  <a:gd name="T18" fmla="*/ 217 w 230"/>
                  <a:gd name="T19" fmla="*/ 63 h 176"/>
                  <a:gd name="T20" fmla="*/ 230 w 230"/>
                  <a:gd name="T21" fmla="*/ 113 h 176"/>
                  <a:gd name="T22" fmla="*/ 230 w 230"/>
                  <a:gd name="T23" fmla="*/ 167 h 176"/>
                  <a:gd name="T24" fmla="*/ 224 w 230"/>
                  <a:gd name="T25" fmla="*/ 175 h 176"/>
                  <a:gd name="T26" fmla="*/ 215 w 230"/>
                  <a:gd name="T27" fmla="*/ 171 h 176"/>
                  <a:gd name="T28" fmla="*/ 214 w 230"/>
                  <a:gd name="T29" fmla="*/ 165 h 176"/>
                  <a:gd name="T30" fmla="*/ 214 w 230"/>
                  <a:gd name="T31" fmla="*/ 136 h 176"/>
                  <a:gd name="T32" fmla="*/ 214 w 230"/>
                  <a:gd name="T33" fmla="*/ 13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0" h="176">
                    <a:moveTo>
                      <a:pt x="214" y="136"/>
                    </a:moveTo>
                    <a:cubicBezTo>
                      <a:pt x="214" y="125"/>
                      <a:pt x="214" y="114"/>
                      <a:pt x="213" y="103"/>
                    </a:cubicBezTo>
                    <a:cubicBezTo>
                      <a:pt x="210" y="82"/>
                      <a:pt x="202" y="64"/>
                      <a:pt x="187" y="48"/>
                    </a:cubicBezTo>
                    <a:cubicBezTo>
                      <a:pt x="145" y="2"/>
                      <a:pt x="71" y="7"/>
                      <a:pt x="35" y="58"/>
                    </a:cubicBezTo>
                    <a:cubicBezTo>
                      <a:pt x="23" y="75"/>
                      <a:pt x="17" y="93"/>
                      <a:pt x="17" y="113"/>
                    </a:cubicBezTo>
                    <a:cubicBezTo>
                      <a:pt x="16" y="120"/>
                      <a:pt x="13" y="123"/>
                      <a:pt x="8" y="123"/>
                    </a:cubicBezTo>
                    <a:cubicBezTo>
                      <a:pt x="3" y="123"/>
                      <a:pt x="0" y="119"/>
                      <a:pt x="1" y="112"/>
                    </a:cubicBezTo>
                    <a:cubicBezTo>
                      <a:pt x="1" y="83"/>
                      <a:pt x="12" y="57"/>
                      <a:pt x="32" y="36"/>
                    </a:cubicBezTo>
                    <a:cubicBezTo>
                      <a:pt x="53" y="14"/>
                      <a:pt x="79" y="2"/>
                      <a:pt x="110" y="1"/>
                    </a:cubicBezTo>
                    <a:cubicBezTo>
                      <a:pt x="158" y="0"/>
                      <a:pt x="194" y="21"/>
                      <a:pt x="217" y="63"/>
                    </a:cubicBezTo>
                    <a:cubicBezTo>
                      <a:pt x="226" y="79"/>
                      <a:pt x="229" y="96"/>
                      <a:pt x="230" y="113"/>
                    </a:cubicBezTo>
                    <a:cubicBezTo>
                      <a:pt x="230" y="131"/>
                      <a:pt x="230" y="149"/>
                      <a:pt x="230" y="167"/>
                    </a:cubicBezTo>
                    <a:cubicBezTo>
                      <a:pt x="230" y="171"/>
                      <a:pt x="227" y="174"/>
                      <a:pt x="224" y="175"/>
                    </a:cubicBezTo>
                    <a:cubicBezTo>
                      <a:pt x="221" y="176"/>
                      <a:pt x="217" y="174"/>
                      <a:pt x="215" y="171"/>
                    </a:cubicBezTo>
                    <a:cubicBezTo>
                      <a:pt x="214" y="169"/>
                      <a:pt x="214" y="167"/>
                      <a:pt x="214" y="165"/>
                    </a:cubicBezTo>
                    <a:cubicBezTo>
                      <a:pt x="214" y="156"/>
                      <a:pt x="214" y="146"/>
                      <a:pt x="214" y="136"/>
                    </a:cubicBezTo>
                    <a:cubicBezTo>
                      <a:pt x="214" y="136"/>
                      <a:pt x="214" y="136"/>
                      <a:pt x="214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9" name="Freeform 311">
                <a:extLst>
                  <a:ext uri="{FF2B5EF4-FFF2-40B4-BE49-F238E27FC236}">
                    <a16:creationId xmlns:a16="http://schemas.microsoft.com/office/drawing/2014/main" id="{0BB84478-38A8-9642-B931-BDB142C73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50" y="3209925"/>
                <a:ext cx="193675" cy="193675"/>
              </a:xfrm>
              <a:custGeom>
                <a:avLst/>
                <a:gdLst>
                  <a:gd name="T0" fmla="*/ 12 w 123"/>
                  <a:gd name="T1" fmla="*/ 123 h 123"/>
                  <a:gd name="T2" fmla="*/ 8 w 123"/>
                  <a:gd name="T3" fmla="*/ 123 h 123"/>
                  <a:gd name="T4" fmla="*/ 1 w 123"/>
                  <a:gd name="T5" fmla="*/ 115 h 123"/>
                  <a:gd name="T6" fmla="*/ 7 w 123"/>
                  <a:gd name="T7" fmla="*/ 107 h 123"/>
                  <a:gd name="T8" fmla="*/ 26 w 123"/>
                  <a:gd name="T9" fmla="*/ 105 h 123"/>
                  <a:gd name="T10" fmla="*/ 105 w 123"/>
                  <a:gd name="T11" fmla="*/ 26 h 123"/>
                  <a:gd name="T12" fmla="*/ 107 w 123"/>
                  <a:gd name="T13" fmla="*/ 9 h 123"/>
                  <a:gd name="T14" fmla="*/ 115 w 123"/>
                  <a:gd name="T15" fmla="*/ 0 h 123"/>
                  <a:gd name="T16" fmla="*/ 123 w 123"/>
                  <a:gd name="T17" fmla="*/ 10 h 123"/>
                  <a:gd name="T18" fmla="*/ 50 w 123"/>
                  <a:gd name="T19" fmla="*/ 115 h 123"/>
                  <a:gd name="T20" fmla="*/ 12 w 123"/>
                  <a:gd name="T21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123">
                    <a:moveTo>
                      <a:pt x="12" y="123"/>
                    </a:moveTo>
                    <a:cubicBezTo>
                      <a:pt x="11" y="123"/>
                      <a:pt x="9" y="123"/>
                      <a:pt x="8" y="123"/>
                    </a:cubicBezTo>
                    <a:cubicBezTo>
                      <a:pt x="4" y="123"/>
                      <a:pt x="1" y="119"/>
                      <a:pt x="1" y="115"/>
                    </a:cubicBezTo>
                    <a:cubicBezTo>
                      <a:pt x="0" y="111"/>
                      <a:pt x="3" y="108"/>
                      <a:pt x="7" y="107"/>
                    </a:cubicBezTo>
                    <a:cubicBezTo>
                      <a:pt x="14" y="106"/>
                      <a:pt x="20" y="106"/>
                      <a:pt x="26" y="105"/>
                    </a:cubicBezTo>
                    <a:cubicBezTo>
                      <a:pt x="66" y="98"/>
                      <a:pt x="99" y="65"/>
                      <a:pt x="105" y="26"/>
                    </a:cubicBezTo>
                    <a:cubicBezTo>
                      <a:pt x="106" y="20"/>
                      <a:pt x="107" y="15"/>
                      <a:pt x="107" y="9"/>
                    </a:cubicBezTo>
                    <a:cubicBezTo>
                      <a:pt x="107" y="4"/>
                      <a:pt x="110" y="0"/>
                      <a:pt x="115" y="0"/>
                    </a:cubicBezTo>
                    <a:cubicBezTo>
                      <a:pt x="120" y="0"/>
                      <a:pt x="123" y="4"/>
                      <a:pt x="123" y="10"/>
                    </a:cubicBezTo>
                    <a:cubicBezTo>
                      <a:pt x="123" y="55"/>
                      <a:pt x="93" y="98"/>
                      <a:pt x="50" y="115"/>
                    </a:cubicBezTo>
                    <a:cubicBezTo>
                      <a:pt x="38" y="120"/>
                      <a:pt x="25" y="122"/>
                      <a:pt x="12" y="1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" name="Freeform 312">
                <a:extLst>
                  <a:ext uri="{FF2B5EF4-FFF2-40B4-BE49-F238E27FC236}">
                    <a16:creationId xmlns:a16="http://schemas.microsoft.com/office/drawing/2014/main" id="{C363A22A-4347-334A-8959-D5C0D905EF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9725" y="3419475"/>
                <a:ext cx="139700" cy="131763"/>
              </a:xfrm>
              <a:custGeom>
                <a:avLst/>
                <a:gdLst>
                  <a:gd name="T0" fmla="*/ 39 w 89"/>
                  <a:gd name="T1" fmla="*/ 0 h 84"/>
                  <a:gd name="T2" fmla="*/ 70 w 89"/>
                  <a:gd name="T3" fmla="*/ 50 h 84"/>
                  <a:gd name="T4" fmla="*/ 71 w 89"/>
                  <a:gd name="T5" fmla="*/ 55 h 84"/>
                  <a:gd name="T6" fmla="*/ 85 w 89"/>
                  <a:gd name="T7" fmla="*/ 69 h 84"/>
                  <a:gd name="T8" fmla="*/ 85 w 89"/>
                  <a:gd name="T9" fmla="*/ 81 h 84"/>
                  <a:gd name="T10" fmla="*/ 74 w 89"/>
                  <a:gd name="T11" fmla="*/ 80 h 84"/>
                  <a:gd name="T12" fmla="*/ 60 w 89"/>
                  <a:gd name="T13" fmla="*/ 66 h 84"/>
                  <a:gd name="T14" fmla="*/ 54 w 89"/>
                  <a:gd name="T15" fmla="*/ 66 h 84"/>
                  <a:gd name="T16" fmla="*/ 6 w 89"/>
                  <a:gd name="T17" fmla="*/ 43 h 84"/>
                  <a:gd name="T18" fmla="*/ 39 w 89"/>
                  <a:gd name="T19" fmla="*/ 0 h 84"/>
                  <a:gd name="T20" fmla="*/ 39 w 89"/>
                  <a:gd name="T21" fmla="*/ 16 h 84"/>
                  <a:gd name="T22" fmla="*/ 21 w 89"/>
                  <a:gd name="T23" fmla="*/ 35 h 84"/>
                  <a:gd name="T24" fmla="*/ 39 w 89"/>
                  <a:gd name="T25" fmla="*/ 53 h 84"/>
                  <a:gd name="T26" fmla="*/ 58 w 89"/>
                  <a:gd name="T27" fmla="*/ 34 h 84"/>
                  <a:gd name="T28" fmla="*/ 39 w 89"/>
                  <a:gd name="T29" fmla="*/ 1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84">
                    <a:moveTo>
                      <a:pt x="39" y="0"/>
                    </a:moveTo>
                    <a:cubicBezTo>
                      <a:pt x="65" y="0"/>
                      <a:pt x="81" y="27"/>
                      <a:pt x="70" y="50"/>
                    </a:cubicBezTo>
                    <a:cubicBezTo>
                      <a:pt x="69" y="52"/>
                      <a:pt x="69" y="53"/>
                      <a:pt x="71" y="55"/>
                    </a:cubicBezTo>
                    <a:cubicBezTo>
                      <a:pt x="76" y="60"/>
                      <a:pt x="80" y="64"/>
                      <a:pt x="85" y="69"/>
                    </a:cubicBezTo>
                    <a:cubicBezTo>
                      <a:pt x="88" y="73"/>
                      <a:pt x="89" y="77"/>
                      <a:pt x="85" y="81"/>
                    </a:cubicBezTo>
                    <a:cubicBezTo>
                      <a:pt x="82" y="84"/>
                      <a:pt x="77" y="84"/>
                      <a:pt x="74" y="80"/>
                    </a:cubicBezTo>
                    <a:cubicBezTo>
                      <a:pt x="69" y="76"/>
                      <a:pt x="64" y="71"/>
                      <a:pt x="60" y="66"/>
                    </a:cubicBezTo>
                    <a:cubicBezTo>
                      <a:pt x="58" y="65"/>
                      <a:pt x="57" y="64"/>
                      <a:pt x="54" y="66"/>
                    </a:cubicBezTo>
                    <a:cubicBezTo>
                      <a:pt x="34" y="75"/>
                      <a:pt x="11" y="64"/>
                      <a:pt x="6" y="43"/>
                    </a:cubicBezTo>
                    <a:cubicBezTo>
                      <a:pt x="0" y="21"/>
                      <a:pt x="17" y="0"/>
                      <a:pt x="39" y="0"/>
                    </a:cubicBezTo>
                    <a:close/>
                    <a:moveTo>
                      <a:pt x="39" y="16"/>
                    </a:moveTo>
                    <a:cubicBezTo>
                      <a:pt x="29" y="16"/>
                      <a:pt x="21" y="24"/>
                      <a:pt x="21" y="35"/>
                    </a:cubicBezTo>
                    <a:cubicBezTo>
                      <a:pt x="21" y="45"/>
                      <a:pt x="29" y="53"/>
                      <a:pt x="39" y="53"/>
                    </a:cubicBezTo>
                    <a:cubicBezTo>
                      <a:pt x="49" y="53"/>
                      <a:pt x="58" y="45"/>
                      <a:pt x="58" y="34"/>
                    </a:cubicBezTo>
                    <a:cubicBezTo>
                      <a:pt x="58" y="24"/>
                      <a:pt x="50" y="16"/>
                      <a:pt x="39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D7FAA0B-D2B4-004F-9CC5-23CDE6AD8E48}"/>
                </a:ext>
              </a:extLst>
            </p:cNvPr>
            <p:cNvSpPr/>
            <p:nvPr/>
          </p:nvSpPr>
          <p:spPr>
            <a:xfrm>
              <a:off x="5222433" y="2408089"/>
              <a:ext cx="995594" cy="995594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87BE16C-E634-DD40-80F9-FE634EEF0E7D}"/>
                </a:ext>
              </a:extLst>
            </p:cNvPr>
            <p:cNvSpPr/>
            <p:nvPr/>
          </p:nvSpPr>
          <p:spPr>
            <a:xfrm>
              <a:off x="6427522" y="2422056"/>
              <a:ext cx="995594" cy="995594"/>
            </a:xfrm>
            <a:prstGeom prst="ellipse">
              <a:avLst/>
            </a:prstGeom>
            <a:noFill/>
            <a:ln w="31750">
              <a:solidFill>
                <a:srgbClr val="CA1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4CAE1B6-9CED-CB41-8C98-7EBD846CC86A}"/>
                </a:ext>
              </a:extLst>
            </p:cNvPr>
            <p:cNvSpPr/>
            <p:nvPr/>
          </p:nvSpPr>
          <p:spPr>
            <a:xfrm>
              <a:off x="7715718" y="2422056"/>
              <a:ext cx="995594" cy="995594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C267C0C-2730-5040-ABE7-ECC184D6A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9987" y="2596894"/>
              <a:ext cx="616438" cy="63356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4626E07-8CE1-A849-93D6-6ABBA0374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49203" y="2604149"/>
              <a:ext cx="808444" cy="522531"/>
            </a:xfrm>
            <a:prstGeom prst="rect">
              <a:avLst/>
            </a:prstGeom>
          </p:spPr>
        </p:pic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AA8947C-2FD2-EA4F-B83D-98E8518AB6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9191" y="4329759"/>
            <a:ext cx="4148667" cy="52705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6AAE1A9-4EBD-544B-91D7-056C0A6EC1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9192" y="1432875"/>
            <a:ext cx="5253917" cy="285328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370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sig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icture Placeholder 380">
            <a:extLst>
              <a:ext uri="{FF2B5EF4-FFF2-40B4-BE49-F238E27FC236}">
                <a16:creationId xmlns:a16="http://schemas.microsoft.com/office/drawing/2014/main" id="{5A44224A-7089-4935-B1FE-52204B5960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1759" y="1800094"/>
            <a:ext cx="3917741" cy="4144415"/>
          </a:xfrm>
          <a:custGeom>
            <a:avLst/>
            <a:gdLst>
              <a:gd name="connsiteX0" fmla="*/ 1241688 w 3917741"/>
              <a:gd name="connsiteY0" fmla="*/ 1738 h 4144415"/>
              <a:gd name="connsiteX1" fmla="*/ 2123970 w 3917741"/>
              <a:gd name="connsiteY1" fmla="*/ 175454 h 4144415"/>
              <a:gd name="connsiteX2" fmla="*/ 2854401 w 3917741"/>
              <a:gd name="connsiteY2" fmla="*/ 477235 h 4144415"/>
              <a:gd name="connsiteX3" fmla="*/ 3197326 w 3917741"/>
              <a:gd name="connsiteY3" fmla="*/ 2966923 h 4144415"/>
              <a:gd name="connsiteX4" fmla="*/ 2247423 w 3917741"/>
              <a:gd name="connsiteY4" fmla="*/ 3711086 h 4144415"/>
              <a:gd name="connsiteX5" fmla="*/ 86994 w 3917741"/>
              <a:gd name="connsiteY5" fmla="*/ 2757734 h 4144415"/>
              <a:gd name="connsiteX6" fmla="*/ 8121 w 3917741"/>
              <a:gd name="connsiteY6" fmla="*/ 1711791 h 4144415"/>
              <a:gd name="connsiteX7" fmla="*/ 1241688 w 3917741"/>
              <a:gd name="connsiteY7" fmla="*/ 1738 h 414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7741" h="4144415">
                <a:moveTo>
                  <a:pt x="1241688" y="1738"/>
                </a:moveTo>
                <a:cubicBezTo>
                  <a:pt x="1507991" y="-10801"/>
                  <a:pt x="1805907" y="44283"/>
                  <a:pt x="2123970" y="175454"/>
                </a:cubicBezTo>
                <a:lnTo>
                  <a:pt x="2854401" y="477235"/>
                </a:lnTo>
                <a:cubicBezTo>
                  <a:pt x="4126654" y="1001921"/>
                  <a:pt x="4277541" y="2119880"/>
                  <a:pt x="3197326" y="2966923"/>
                </a:cubicBezTo>
                <a:cubicBezTo>
                  <a:pt x="3197326" y="2966923"/>
                  <a:pt x="3197326" y="2966923"/>
                  <a:pt x="2247423" y="3711086"/>
                </a:cubicBezTo>
                <a:cubicBezTo>
                  <a:pt x="1163779" y="4554699"/>
                  <a:pt x="193301" y="4129463"/>
                  <a:pt x="86994" y="2757734"/>
                </a:cubicBezTo>
                <a:cubicBezTo>
                  <a:pt x="86994" y="2757734"/>
                  <a:pt x="86994" y="2757734"/>
                  <a:pt x="8121" y="1711791"/>
                </a:cubicBezTo>
                <a:cubicBezTo>
                  <a:pt x="-71609" y="685566"/>
                  <a:pt x="442779" y="39353"/>
                  <a:pt x="1241688" y="173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DAEEA6-7971-DD4E-A796-CB9CB579D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95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B11CE5AF-4E14-4448-941E-50B638B9891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1005549"/>
            <a:ext cx="10515600" cy="309033"/>
          </a:xfrm>
        </p:spPr>
        <p:txBody>
          <a:bodyPr>
            <a:noAutofit/>
          </a:bodyPr>
          <a:lstStyle>
            <a:lvl1pPr marL="0" indent="0" algn="ctr">
              <a:buNone/>
              <a:defRPr sz="1867"/>
            </a:lvl1pPr>
            <a:lvl2pPr marL="457189" indent="0" algn="ctr">
              <a:buNone/>
              <a:defRPr sz="1867"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7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icture Placeholder 1">
            <a:extLst>
              <a:ext uri="{FF2B5EF4-FFF2-40B4-BE49-F238E27FC236}">
                <a16:creationId xmlns:a16="http://schemas.microsoft.com/office/drawing/2014/main" id="{31C009F7-98E5-458C-AA46-862912D79A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62251" y="1847851"/>
            <a:ext cx="1524000" cy="1524000"/>
          </a:xfrm>
          <a:custGeom>
            <a:avLst/>
            <a:gdLst>
              <a:gd name="connsiteX0" fmla="*/ 762000 w 1524000"/>
              <a:gd name="connsiteY0" fmla="*/ 0 h 1524000"/>
              <a:gd name="connsiteX1" fmla="*/ 1524000 w 1524000"/>
              <a:gd name="connsiteY1" fmla="*/ 762000 h 1524000"/>
              <a:gd name="connsiteX2" fmla="*/ 762000 w 1524000"/>
              <a:gd name="connsiteY2" fmla="*/ 1524000 h 1524000"/>
              <a:gd name="connsiteX3" fmla="*/ 0 w 1524000"/>
              <a:gd name="connsiteY3" fmla="*/ 762000 h 1524000"/>
              <a:gd name="connsiteX4" fmla="*/ 762000 w 1524000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524000">
                <a:moveTo>
                  <a:pt x="762000" y="0"/>
                </a:moveTo>
                <a:cubicBezTo>
                  <a:pt x="1182841" y="0"/>
                  <a:pt x="1524000" y="341159"/>
                  <a:pt x="1524000" y="762000"/>
                </a:cubicBezTo>
                <a:cubicBezTo>
                  <a:pt x="1524000" y="1182841"/>
                  <a:pt x="1182841" y="1524000"/>
                  <a:pt x="762000" y="1524000"/>
                </a:cubicBezTo>
                <a:cubicBezTo>
                  <a:pt x="341159" y="1524000"/>
                  <a:pt x="0" y="1182841"/>
                  <a:pt x="0" y="762000"/>
                </a:cubicBezTo>
                <a:cubicBezTo>
                  <a:pt x="0" y="341159"/>
                  <a:pt x="341159" y="0"/>
                  <a:pt x="762000" y="0"/>
                </a:cubicBezTo>
                <a:close/>
              </a:path>
            </a:pathLst>
          </a:custGeom>
        </p:spPr>
      </p:sp>
      <p:sp>
        <p:nvSpPr>
          <p:cNvPr id="384" name="Picture Placeholder 2">
            <a:extLst>
              <a:ext uri="{FF2B5EF4-FFF2-40B4-BE49-F238E27FC236}">
                <a16:creationId xmlns:a16="http://schemas.microsoft.com/office/drawing/2014/main" id="{7775C104-13C0-47B8-B9DB-7DE3F2C426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45011" y="1847851"/>
            <a:ext cx="1524000" cy="1524000"/>
          </a:xfrm>
          <a:custGeom>
            <a:avLst/>
            <a:gdLst>
              <a:gd name="connsiteX0" fmla="*/ 762000 w 1524000"/>
              <a:gd name="connsiteY0" fmla="*/ 0 h 1524000"/>
              <a:gd name="connsiteX1" fmla="*/ 1524000 w 1524000"/>
              <a:gd name="connsiteY1" fmla="*/ 762000 h 1524000"/>
              <a:gd name="connsiteX2" fmla="*/ 762000 w 1524000"/>
              <a:gd name="connsiteY2" fmla="*/ 1524000 h 1524000"/>
              <a:gd name="connsiteX3" fmla="*/ 0 w 1524000"/>
              <a:gd name="connsiteY3" fmla="*/ 762000 h 1524000"/>
              <a:gd name="connsiteX4" fmla="*/ 762000 w 1524000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524000">
                <a:moveTo>
                  <a:pt x="762000" y="0"/>
                </a:moveTo>
                <a:cubicBezTo>
                  <a:pt x="1182841" y="0"/>
                  <a:pt x="1524000" y="341159"/>
                  <a:pt x="1524000" y="762000"/>
                </a:cubicBezTo>
                <a:cubicBezTo>
                  <a:pt x="1524000" y="1182841"/>
                  <a:pt x="1182841" y="1524000"/>
                  <a:pt x="762000" y="1524000"/>
                </a:cubicBezTo>
                <a:cubicBezTo>
                  <a:pt x="341159" y="1524000"/>
                  <a:pt x="0" y="1182841"/>
                  <a:pt x="0" y="762000"/>
                </a:cubicBezTo>
                <a:cubicBezTo>
                  <a:pt x="0" y="341159"/>
                  <a:pt x="341159" y="0"/>
                  <a:pt x="762000" y="0"/>
                </a:cubicBezTo>
                <a:close/>
              </a:path>
            </a:pathLst>
          </a:custGeom>
        </p:spPr>
      </p:sp>
      <p:sp>
        <p:nvSpPr>
          <p:cNvPr id="385" name="Picture Placeholder 3">
            <a:extLst>
              <a:ext uri="{FF2B5EF4-FFF2-40B4-BE49-F238E27FC236}">
                <a16:creationId xmlns:a16="http://schemas.microsoft.com/office/drawing/2014/main" id="{E31836FB-AC08-4DE8-85D9-E7A54D9E93F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927772" y="1847851"/>
            <a:ext cx="1524000" cy="1524000"/>
          </a:xfrm>
          <a:custGeom>
            <a:avLst/>
            <a:gdLst>
              <a:gd name="connsiteX0" fmla="*/ 762000 w 1524000"/>
              <a:gd name="connsiteY0" fmla="*/ 0 h 1524000"/>
              <a:gd name="connsiteX1" fmla="*/ 1524000 w 1524000"/>
              <a:gd name="connsiteY1" fmla="*/ 762000 h 1524000"/>
              <a:gd name="connsiteX2" fmla="*/ 762000 w 1524000"/>
              <a:gd name="connsiteY2" fmla="*/ 1524000 h 1524000"/>
              <a:gd name="connsiteX3" fmla="*/ 0 w 1524000"/>
              <a:gd name="connsiteY3" fmla="*/ 762000 h 1524000"/>
              <a:gd name="connsiteX4" fmla="*/ 762000 w 1524000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524000">
                <a:moveTo>
                  <a:pt x="762000" y="0"/>
                </a:moveTo>
                <a:cubicBezTo>
                  <a:pt x="1182841" y="0"/>
                  <a:pt x="1524000" y="341159"/>
                  <a:pt x="1524000" y="762000"/>
                </a:cubicBezTo>
                <a:cubicBezTo>
                  <a:pt x="1524000" y="1182841"/>
                  <a:pt x="1182841" y="1524000"/>
                  <a:pt x="762000" y="1524000"/>
                </a:cubicBezTo>
                <a:cubicBezTo>
                  <a:pt x="341159" y="1524000"/>
                  <a:pt x="0" y="1182841"/>
                  <a:pt x="0" y="762000"/>
                </a:cubicBezTo>
                <a:cubicBezTo>
                  <a:pt x="0" y="341159"/>
                  <a:pt x="341159" y="0"/>
                  <a:pt x="762000" y="0"/>
                </a:cubicBezTo>
                <a:close/>
              </a:path>
            </a:pathLst>
          </a:custGeom>
        </p:spPr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99D4001-2856-3647-A303-C198CF033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95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E22FA16E-D089-D143-8B40-6CD9AF40C9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1005549"/>
            <a:ext cx="10515600" cy="309033"/>
          </a:xfrm>
        </p:spPr>
        <p:txBody>
          <a:bodyPr>
            <a:noAutofit/>
          </a:bodyPr>
          <a:lstStyle>
            <a:lvl1pPr marL="0" indent="0" algn="ctr">
              <a:buNone/>
              <a:defRPr sz="1867"/>
            </a:lvl1pPr>
            <a:lvl2pPr marL="457189" indent="0" algn="ctr">
              <a:buNone/>
              <a:defRPr sz="1867"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8182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nal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Oval 378">
            <a:extLst>
              <a:ext uri="{FF2B5EF4-FFF2-40B4-BE49-F238E27FC236}">
                <a16:creationId xmlns:a16="http://schemas.microsoft.com/office/drawing/2014/main" id="{EC78D385-6FF6-8D49-B307-EEB1A428BDD4}"/>
              </a:ext>
            </a:extLst>
          </p:cNvPr>
          <p:cNvSpPr/>
          <p:nvPr/>
        </p:nvSpPr>
        <p:spPr>
          <a:xfrm>
            <a:off x="11504599" y="6212679"/>
            <a:ext cx="392712" cy="392712"/>
          </a:xfrm>
          <a:prstGeom prst="ellipse">
            <a:avLst/>
          </a:prstGeom>
          <a:solidFill>
            <a:srgbClr val="462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80" name="Slide Number Placeholder 13">
            <a:extLst>
              <a:ext uri="{FF2B5EF4-FFF2-40B4-BE49-F238E27FC236}">
                <a16:creationId xmlns:a16="http://schemas.microsoft.com/office/drawing/2014/main" id="{15057608-AB78-D346-867E-C3E63460C916}"/>
              </a:ext>
            </a:extLst>
          </p:cNvPr>
          <p:cNvSpPr txBox="1">
            <a:spLocks/>
          </p:cNvSpPr>
          <p:nvPr/>
        </p:nvSpPr>
        <p:spPr>
          <a:xfrm>
            <a:off x="11504356" y="6301223"/>
            <a:ext cx="392051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70EEBF-E97C-49FF-B05B-3B4D348638DC}" type="slidenum">
              <a:rPr lang="en-US" sz="1067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44577C0E-1B68-C746-9319-9535D1B1E8CE}"/>
              </a:ext>
            </a:extLst>
          </p:cNvPr>
          <p:cNvSpPr/>
          <p:nvPr/>
        </p:nvSpPr>
        <p:spPr>
          <a:xfrm>
            <a:off x="794637" y="6276568"/>
            <a:ext cx="29915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spc="-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Alphanumeric</a:t>
            </a:r>
          </a:p>
        </p:txBody>
      </p: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8F133DA5-707F-0D46-82FE-E292F452BDDB}"/>
              </a:ext>
            </a:extLst>
          </p:cNvPr>
          <p:cNvCxnSpPr>
            <a:cxnSpLocks/>
          </p:cNvCxnSpPr>
          <p:nvPr/>
        </p:nvCxnSpPr>
        <p:spPr>
          <a:xfrm>
            <a:off x="794636" y="6292636"/>
            <a:ext cx="0" cy="269163"/>
          </a:xfrm>
          <a:prstGeom prst="line">
            <a:avLst/>
          </a:prstGeom>
          <a:ln w="19050">
            <a:solidFill>
              <a:srgbClr val="CA1F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C315D1E-B3D5-0748-828E-6F9AE4AAB8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09" y="6212679"/>
            <a:ext cx="459195" cy="459195"/>
          </a:xfrm>
          <a:prstGeom prst="rect">
            <a:avLst/>
          </a:prstGeom>
        </p:spPr>
      </p:pic>
      <p:sp>
        <p:nvSpPr>
          <p:cNvPr id="376" name="Rectangle 375">
            <a:extLst>
              <a:ext uri="{FF2B5EF4-FFF2-40B4-BE49-F238E27FC236}">
                <a16:creationId xmlns:a16="http://schemas.microsoft.com/office/drawing/2014/main" id="{81F48C01-A176-B44C-A6F0-227E1C9787D8}"/>
              </a:ext>
            </a:extLst>
          </p:cNvPr>
          <p:cNvSpPr/>
          <p:nvPr/>
        </p:nvSpPr>
        <p:spPr>
          <a:xfrm>
            <a:off x="3786187" y="6322374"/>
            <a:ext cx="4403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0" spc="-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- For internal use only -</a:t>
            </a:r>
          </a:p>
        </p:txBody>
      </p:sp>
      <p:sp>
        <p:nvSpPr>
          <p:cNvPr id="377" name="Title 1">
            <a:extLst>
              <a:ext uri="{FF2B5EF4-FFF2-40B4-BE49-F238E27FC236}">
                <a16:creationId xmlns:a16="http://schemas.microsoft.com/office/drawing/2014/main" id="{299DA74A-1EB8-3540-88ED-EDBFC883F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95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78" name="Content Placeholder 7">
            <a:extLst>
              <a:ext uri="{FF2B5EF4-FFF2-40B4-BE49-F238E27FC236}">
                <a16:creationId xmlns:a16="http://schemas.microsoft.com/office/drawing/2014/main" id="{0C5AC45B-091D-5948-9161-DFD6EBD53CD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1005549"/>
            <a:ext cx="10515600" cy="309033"/>
          </a:xfrm>
        </p:spPr>
        <p:txBody>
          <a:bodyPr>
            <a:noAutofit/>
          </a:bodyPr>
          <a:lstStyle>
            <a:lvl1pPr marL="0" indent="0" algn="ctr">
              <a:buNone/>
              <a:defRPr sz="1867"/>
            </a:lvl1pPr>
            <a:lvl2pPr marL="457189" indent="0" algn="ctr">
              <a:buNone/>
              <a:defRPr sz="1867"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83" name="Content Placeholder 2">
            <a:extLst>
              <a:ext uri="{FF2B5EF4-FFF2-40B4-BE49-F238E27FC236}">
                <a16:creationId xmlns:a16="http://schemas.microsoft.com/office/drawing/2014/main" id="{23584963-A214-514C-B459-BDB719CAF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48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Oval 378">
            <a:extLst>
              <a:ext uri="{FF2B5EF4-FFF2-40B4-BE49-F238E27FC236}">
                <a16:creationId xmlns:a16="http://schemas.microsoft.com/office/drawing/2014/main" id="{EC78D385-6FF6-8D49-B307-EEB1A428BDD4}"/>
              </a:ext>
            </a:extLst>
          </p:cNvPr>
          <p:cNvSpPr/>
          <p:nvPr/>
        </p:nvSpPr>
        <p:spPr>
          <a:xfrm>
            <a:off x="11504599" y="6212679"/>
            <a:ext cx="392712" cy="392712"/>
          </a:xfrm>
          <a:prstGeom prst="ellipse">
            <a:avLst/>
          </a:prstGeom>
          <a:solidFill>
            <a:srgbClr val="462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80" name="Slide Number Placeholder 13">
            <a:extLst>
              <a:ext uri="{FF2B5EF4-FFF2-40B4-BE49-F238E27FC236}">
                <a16:creationId xmlns:a16="http://schemas.microsoft.com/office/drawing/2014/main" id="{15057608-AB78-D346-867E-C3E63460C916}"/>
              </a:ext>
            </a:extLst>
          </p:cNvPr>
          <p:cNvSpPr txBox="1">
            <a:spLocks/>
          </p:cNvSpPr>
          <p:nvPr/>
        </p:nvSpPr>
        <p:spPr>
          <a:xfrm>
            <a:off x="11504356" y="6301223"/>
            <a:ext cx="392051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70EEBF-E97C-49FF-B05B-3B4D348638DC}" type="slidenum">
              <a:rPr lang="en-US" sz="1067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44577C0E-1B68-C746-9319-9535D1B1E8CE}"/>
              </a:ext>
            </a:extLst>
          </p:cNvPr>
          <p:cNvSpPr/>
          <p:nvPr/>
        </p:nvSpPr>
        <p:spPr>
          <a:xfrm>
            <a:off x="794637" y="6276568"/>
            <a:ext cx="29915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spc="-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Alphanumeric</a:t>
            </a:r>
          </a:p>
        </p:txBody>
      </p: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8F133DA5-707F-0D46-82FE-E292F452BDDB}"/>
              </a:ext>
            </a:extLst>
          </p:cNvPr>
          <p:cNvCxnSpPr>
            <a:cxnSpLocks/>
          </p:cNvCxnSpPr>
          <p:nvPr/>
        </p:nvCxnSpPr>
        <p:spPr>
          <a:xfrm>
            <a:off x="794636" y="6292636"/>
            <a:ext cx="0" cy="269163"/>
          </a:xfrm>
          <a:prstGeom prst="line">
            <a:avLst/>
          </a:prstGeom>
          <a:ln w="19050">
            <a:solidFill>
              <a:srgbClr val="CA1F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C315D1E-B3D5-0748-828E-6F9AE4AAB8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09" y="6212679"/>
            <a:ext cx="459195" cy="459195"/>
          </a:xfrm>
          <a:prstGeom prst="rect">
            <a:avLst/>
          </a:prstGeom>
        </p:spPr>
      </p:pic>
      <p:sp>
        <p:nvSpPr>
          <p:cNvPr id="377" name="Title 1">
            <a:extLst>
              <a:ext uri="{FF2B5EF4-FFF2-40B4-BE49-F238E27FC236}">
                <a16:creationId xmlns:a16="http://schemas.microsoft.com/office/drawing/2014/main" id="{299DA74A-1EB8-3540-88ED-EDBFC883F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95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78" name="Content Placeholder 7">
            <a:extLst>
              <a:ext uri="{FF2B5EF4-FFF2-40B4-BE49-F238E27FC236}">
                <a16:creationId xmlns:a16="http://schemas.microsoft.com/office/drawing/2014/main" id="{0C5AC45B-091D-5948-9161-DFD6EBD53CD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1005549"/>
            <a:ext cx="10515600" cy="309033"/>
          </a:xfrm>
        </p:spPr>
        <p:txBody>
          <a:bodyPr>
            <a:noAutofit/>
          </a:bodyPr>
          <a:lstStyle>
            <a:lvl1pPr marL="0" indent="0" algn="ctr">
              <a:buNone/>
              <a:defRPr sz="1867"/>
            </a:lvl1pPr>
            <a:lvl2pPr marL="457189" indent="0" algn="ctr">
              <a:buNone/>
              <a:defRPr sz="1867"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48141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2845E6C6-92FE-9344-891E-7B2F4F7140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EA1B93-6CE9-8A42-BAFD-17FB88A47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329" y="6027044"/>
            <a:ext cx="2705100" cy="5842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FAA90D-ABE5-6640-9E45-66686ED1AC29}"/>
              </a:ext>
            </a:extLst>
          </p:cNvPr>
          <p:cNvCxnSpPr/>
          <p:nvPr/>
        </p:nvCxnSpPr>
        <p:spPr>
          <a:xfrm>
            <a:off x="675410" y="5043352"/>
            <a:ext cx="10831749" cy="0"/>
          </a:xfrm>
          <a:prstGeom prst="line">
            <a:avLst/>
          </a:prstGeom>
          <a:ln w="31750">
            <a:solidFill>
              <a:srgbClr val="CA1F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F80A08-3571-8A43-AD45-E07E22A80933}"/>
              </a:ext>
            </a:extLst>
          </p:cNvPr>
          <p:cNvGrpSpPr/>
          <p:nvPr/>
        </p:nvGrpSpPr>
        <p:grpSpPr>
          <a:xfrm>
            <a:off x="675410" y="1754842"/>
            <a:ext cx="10944317" cy="318100"/>
            <a:chOff x="506557" y="1679176"/>
            <a:chExt cx="8208238" cy="2385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7159E8-EF8C-0640-BEA4-76442EB4DA9A}"/>
                </a:ext>
              </a:extLst>
            </p:cNvPr>
            <p:cNvSpPr txBox="1"/>
            <p:nvPr/>
          </p:nvSpPr>
          <p:spPr>
            <a:xfrm>
              <a:off x="4541353" y="1679176"/>
              <a:ext cx="1472745" cy="2385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467" dirty="0">
                  <a:solidFill>
                    <a:srgbClr val="CA1F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ALPHANUMERIC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95FF2E9-A19F-DE48-B6EB-4EECDDC53B7D}"/>
                </a:ext>
              </a:extLst>
            </p:cNvPr>
            <p:cNvCxnSpPr>
              <a:cxnSpLocks/>
            </p:cNvCxnSpPr>
            <p:nvPr/>
          </p:nvCxnSpPr>
          <p:spPr>
            <a:xfrm>
              <a:off x="506557" y="1798463"/>
              <a:ext cx="4061906" cy="0"/>
            </a:xfrm>
            <a:prstGeom prst="line">
              <a:avLst/>
            </a:prstGeom>
            <a:ln w="31750">
              <a:solidFill>
                <a:srgbClr val="CA1F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86AFE6-F52B-2B4A-A8A2-493AA591224F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6014098" y="1798463"/>
              <a:ext cx="2700697" cy="1"/>
            </a:xfrm>
            <a:prstGeom prst="line">
              <a:avLst/>
            </a:prstGeom>
            <a:ln w="31750">
              <a:solidFill>
                <a:srgbClr val="CA1F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4770C8-004E-AB44-B886-3DD967473BB8}"/>
              </a:ext>
            </a:extLst>
          </p:cNvPr>
          <p:cNvGrpSpPr/>
          <p:nvPr/>
        </p:nvGrpSpPr>
        <p:grpSpPr>
          <a:xfrm>
            <a:off x="739142" y="2797129"/>
            <a:ext cx="4651839" cy="1346081"/>
            <a:chOff x="5222433" y="2408089"/>
            <a:chExt cx="3488879" cy="100956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E05C2E8-2F54-3541-B062-F3CE76EA6E8D}"/>
                </a:ext>
              </a:extLst>
            </p:cNvPr>
            <p:cNvGrpSpPr/>
            <p:nvPr/>
          </p:nvGrpSpPr>
          <p:grpSpPr>
            <a:xfrm>
              <a:off x="7975844" y="2568934"/>
              <a:ext cx="502235" cy="728731"/>
              <a:chOff x="146050" y="3041650"/>
              <a:chExt cx="404813" cy="587375"/>
            </a:xfrm>
            <a:solidFill>
              <a:srgbClr val="CA1F47"/>
            </a:solidFill>
          </p:grpSpPr>
          <p:sp>
            <p:nvSpPr>
              <p:cNvPr id="30" name="Freeform 307">
                <a:extLst>
                  <a:ext uri="{FF2B5EF4-FFF2-40B4-BE49-F238E27FC236}">
                    <a16:creationId xmlns:a16="http://schemas.microsoft.com/office/drawing/2014/main" id="{61D32D89-468B-8F42-8B14-3EF218496C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050" y="3124200"/>
                <a:ext cx="404813" cy="504825"/>
              </a:xfrm>
              <a:custGeom>
                <a:avLst/>
                <a:gdLst>
                  <a:gd name="T0" fmla="*/ 90 w 257"/>
                  <a:gd name="T1" fmla="*/ 268 h 320"/>
                  <a:gd name="T2" fmla="*/ 63 w 257"/>
                  <a:gd name="T3" fmla="*/ 276 h 320"/>
                  <a:gd name="T4" fmla="*/ 52 w 257"/>
                  <a:gd name="T5" fmla="*/ 271 h 320"/>
                  <a:gd name="T6" fmla="*/ 59 w 257"/>
                  <a:gd name="T7" fmla="*/ 261 h 320"/>
                  <a:gd name="T8" fmla="*/ 81 w 257"/>
                  <a:gd name="T9" fmla="*/ 254 h 320"/>
                  <a:gd name="T10" fmla="*/ 84 w 257"/>
                  <a:gd name="T11" fmla="*/ 252 h 320"/>
                  <a:gd name="T12" fmla="*/ 82 w 257"/>
                  <a:gd name="T13" fmla="*/ 242 h 320"/>
                  <a:gd name="T14" fmla="*/ 68 w 257"/>
                  <a:gd name="T15" fmla="*/ 247 h 320"/>
                  <a:gd name="T16" fmla="*/ 37 w 257"/>
                  <a:gd name="T17" fmla="*/ 255 h 320"/>
                  <a:gd name="T18" fmla="*/ 26 w 257"/>
                  <a:gd name="T19" fmla="*/ 248 h 320"/>
                  <a:gd name="T20" fmla="*/ 34 w 257"/>
                  <a:gd name="T21" fmla="*/ 239 h 320"/>
                  <a:gd name="T22" fmla="*/ 78 w 257"/>
                  <a:gd name="T23" fmla="*/ 226 h 320"/>
                  <a:gd name="T24" fmla="*/ 82 w 257"/>
                  <a:gd name="T25" fmla="*/ 221 h 320"/>
                  <a:gd name="T26" fmla="*/ 82 w 257"/>
                  <a:gd name="T27" fmla="*/ 213 h 320"/>
                  <a:gd name="T28" fmla="*/ 66 w 257"/>
                  <a:gd name="T29" fmla="*/ 220 h 320"/>
                  <a:gd name="T30" fmla="*/ 19 w 257"/>
                  <a:gd name="T31" fmla="*/ 230 h 320"/>
                  <a:gd name="T32" fmla="*/ 9 w 257"/>
                  <a:gd name="T33" fmla="*/ 222 h 320"/>
                  <a:gd name="T34" fmla="*/ 18 w 257"/>
                  <a:gd name="T35" fmla="*/ 214 h 320"/>
                  <a:gd name="T36" fmla="*/ 88 w 257"/>
                  <a:gd name="T37" fmla="*/ 191 h 320"/>
                  <a:gd name="T38" fmla="*/ 91 w 257"/>
                  <a:gd name="T39" fmla="*/ 188 h 320"/>
                  <a:gd name="T40" fmla="*/ 138 w 257"/>
                  <a:gd name="T41" fmla="*/ 146 h 320"/>
                  <a:gd name="T42" fmla="*/ 140 w 257"/>
                  <a:gd name="T43" fmla="*/ 143 h 320"/>
                  <a:gd name="T44" fmla="*/ 153 w 257"/>
                  <a:gd name="T45" fmla="*/ 139 h 320"/>
                  <a:gd name="T46" fmla="*/ 159 w 257"/>
                  <a:gd name="T47" fmla="*/ 141 h 320"/>
                  <a:gd name="T48" fmla="*/ 166 w 257"/>
                  <a:gd name="T49" fmla="*/ 140 h 320"/>
                  <a:gd name="T50" fmla="*/ 161 w 257"/>
                  <a:gd name="T51" fmla="*/ 124 h 320"/>
                  <a:gd name="T52" fmla="*/ 160 w 257"/>
                  <a:gd name="T53" fmla="*/ 112 h 320"/>
                  <a:gd name="T54" fmla="*/ 160 w 257"/>
                  <a:gd name="T55" fmla="*/ 59 h 320"/>
                  <a:gd name="T56" fmla="*/ 119 w 257"/>
                  <a:gd name="T57" fmla="*/ 17 h 320"/>
                  <a:gd name="T58" fmla="*/ 71 w 257"/>
                  <a:gd name="T59" fmla="*/ 51 h 320"/>
                  <a:gd name="T60" fmla="*/ 69 w 257"/>
                  <a:gd name="T61" fmla="*/ 71 h 320"/>
                  <a:gd name="T62" fmla="*/ 10 w 257"/>
                  <a:gd name="T63" fmla="*/ 123 h 320"/>
                  <a:gd name="T64" fmla="*/ 1 w 257"/>
                  <a:gd name="T65" fmla="*/ 116 h 320"/>
                  <a:gd name="T66" fmla="*/ 9 w 257"/>
                  <a:gd name="T67" fmla="*/ 108 h 320"/>
                  <a:gd name="T68" fmla="*/ 48 w 257"/>
                  <a:gd name="T69" fmla="*/ 85 h 320"/>
                  <a:gd name="T70" fmla="*/ 54 w 257"/>
                  <a:gd name="T71" fmla="*/ 59 h 320"/>
                  <a:gd name="T72" fmla="*/ 111 w 257"/>
                  <a:gd name="T73" fmla="*/ 1 h 320"/>
                  <a:gd name="T74" fmla="*/ 175 w 257"/>
                  <a:gd name="T75" fmla="*/ 51 h 320"/>
                  <a:gd name="T76" fmla="*/ 176 w 257"/>
                  <a:gd name="T77" fmla="*/ 62 h 320"/>
                  <a:gd name="T78" fmla="*/ 176 w 257"/>
                  <a:gd name="T79" fmla="*/ 113 h 320"/>
                  <a:gd name="T80" fmla="*/ 184 w 257"/>
                  <a:gd name="T81" fmla="*/ 140 h 320"/>
                  <a:gd name="T82" fmla="*/ 189 w 257"/>
                  <a:gd name="T83" fmla="*/ 143 h 320"/>
                  <a:gd name="T84" fmla="*/ 223 w 257"/>
                  <a:gd name="T85" fmla="*/ 159 h 320"/>
                  <a:gd name="T86" fmla="*/ 257 w 257"/>
                  <a:gd name="T87" fmla="*/ 229 h 320"/>
                  <a:gd name="T88" fmla="*/ 181 w 257"/>
                  <a:gd name="T89" fmla="*/ 315 h 320"/>
                  <a:gd name="T90" fmla="*/ 92 w 257"/>
                  <a:gd name="T91" fmla="*/ 270 h 320"/>
                  <a:gd name="T92" fmla="*/ 90 w 257"/>
                  <a:gd name="T93" fmla="*/ 268 h 320"/>
                  <a:gd name="T94" fmla="*/ 97 w 257"/>
                  <a:gd name="T95" fmla="*/ 229 h 320"/>
                  <a:gd name="T96" fmla="*/ 169 w 257"/>
                  <a:gd name="T97" fmla="*/ 300 h 320"/>
                  <a:gd name="T98" fmla="*/ 241 w 257"/>
                  <a:gd name="T99" fmla="*/ 228 h 320"/>
                  <a:gd name="T100" fmla="*/ 168 w 257"/>
                  <a:gd name="T101" fmla="*/ 157 h 320"/>
                  <a:gd name="T102" fmla="*/ 97 w 257"/>
                  <a:gd name="T103" fmla="*/ 229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7" h="320">
                    <a:moveTo>
                      <a:pt x="90" y="268"/>
                    </a:moveTo>
                    <a:cubicBezTo>
                      <a:pt x="81" y="271"/>
                      <a:pt x="72" y="274"/>
                      <a:pt x="63" y="276"/>
                    </a:cubicBezTo>
                    <a:cubicBezTo>
                      <a:pt x="57" y="278"/>
                      <a:pt x="53" y="276"/>
                      <a:pt x="52" y="271"/>
                    </a:cubicBezTo>
                    <a:cubicBezTo>
                      <a:pt x="51" y="266"/>
                      <a:pt x="53" y="263"/>
                      <a:pt x="59" y="261"/>
                    </a:cubicBezTo>
                    <a:cubicBezTo>
                      <a:pt x="66" y="259"/>
                      <a:pt x="73" y="256"/>
                      <a:pt x="81" y="254"/>
                    </a:cubicBezTo>
                    <a:cubicBezTo>
                      <a:pt x="82" y="254"/>
                      <a:pt x="83" y="253"/>
                      <a:pt x="84" y="252"/>
                    </a:cubicBezTo>
                    <a:cubicBezTo>
                      <a:pt x="84" y="249"/>
                      <a:pt x="83" y="246"/>
                      <a:pt x="82" y="242"/>
                    </a:cubicBezTo>
                    <a:cubicBezTo>
                      <a:pt x="77" y="244"/>
                      <a:pt x="73" y="246"/>
                      <a:pt x="68" y="247"/>
                    </a:cubicBezTo>
                    <a:cubicBezTo>
                      <a:pt x="57" y="250"/>
                      <a:pt x="47" y="252"/>
                      <a:pt x="37" y="255"/>
                    </a:cubicBezTo>
                    <a:cubicBezTo>
                      <a:pt x="31" y="256"/>
                      <a:pt x="26" y="253"/>
                      <a:pt x="26" y="248"/>
                    </a:cubicBezTo>
                    <a:cubicBezTo>
                      <a:pt x="25" y="243"/>
                      <a:pt x="28" y="240"/>
                      <a:pt x="34" y="239"/>
                    </a:cubicBezTo>
                    <a:cubicBezTo>
                      <a:pt x="49" y="237"/>
                      <a:pt x="64" y="232"/>
                      <a:pt x="78" y="226"/>
                    </a:cubicBezTo>
                    <a:cubicBezTo>
                      <a:pt x="80" y="225"/>
                      <a:pt x="82" y="224"/>
                      <a:pt x="82" y="221"/>
                    </a:cubicBezTo>
                    <a:cubicBezTo>
                      <a:pt x="82" y="219"/>
                      <a:pt x="82" y="216"/>
                      <a:pt x="82" y="213"/>
                    </a:cubicBezTo>
                    <a:cubicBezTo>
                      <a:pt x="77" y="215"/>
                      <a:pt x="72" y="218"/>
                      <a:pt x="66" y="220"/>
                    </a:cubicBezTo>
                    <a:cubicBezTo>
                      <a:pt x="51" y="225"/>
                      <a:pt x="35" y="229"/>
                      <a:pt x="19" y="230"/>
                    </a:cubicBezTo>
                    <a:cubicBezTo>
                      <a:pt x="14" y="230"/>
                      <a:pt x="10" y="227"/>
                      <a:pt x="9" y="222"/>
                    </a:cubicBezTo>
                    <a:cubicBezTo>
                      <a:pt x="9" y="218"/>
                      <a:pt x="12" y="214"/>
                      <a:pt x="18" y="214"/>
                    </a:cubicBezTo>
                    <a:cubicBezTo>
                      <a:pt x="43" y="212"/>
                      <a:pt x="66" y="205"/>
                      <a:pt x="88" y="191"/>
                    </a:cubicBezTo>
                    <a:cubicBezTo>
                      <a:pt x="89" y="191"/>
                      <a:pt x="90" y="189"/>
                      <a:pt x="91" y="188"/>
                    </a:cubicBezTo>
                    <a:cubicBezTo>
                      <a:pt x="102" y="168"/>
                      <a:pt x="117" y="154"/>
                      <a:pt x="138" y="146"/>
                    </a:cubicBezTo>
                    <a:cubicBezTo>
                      <a:pt x="139" y="146"/>
                      <a:pt x="140" y="144"/>
                      <a:pt x="140" y="143"/>
                    </a:cubicBezTo>
                    <a:cubicBezTo>
                      <a:pt x="143" y="138"/>
                      <a:pt x="149" y="136"/>
                      <a:pt x="153" y="139"/>
                    </a:cubicBezTo>
                    <a:cubicBezTo>
                      <a:pt x="155" y="141"/>
                      <a:pt x="157" y="142"/>
                      <a:pt x="159" y="141"/>
                    </a:cubicBezTo>
                    <a:cubicBezTo>
                      <a:pt x="161" y="141"/>
                      <a:pt x="163" y="141"/>
                      <a:pt x="166" y="140"/>
                    </a:cubicBezTo>
                    <a:cubicBezTo>
                      <a:pt x="164" y="135"/>
                      <a:pt x="162" y="130"/>
                      <a:pt x="161" y="124"/>
                    </a:cubicBezTo>
                    <a:cubicBezTo>
                      <a:pt x="161" y="121"/>
                      <a:pt x="160" y="117"/>
                      <a:pt x="160" y="112"/>
                    </a:cubicBezTo>
                    <a:cubicBezTo>
                      <a:pt x="160" y="95"/>
                      <a:pt x="161" y="77"/>
                      <a:pt x="160" y="59"/>
                    </a:cubicBezTo>
                    <a:cubicBezTo>
                      <a:pt x="159" y="37"/>
                      <a:pt x="142" y="19"/>
                      <a:pt x="119" y="17"/>
                    </a:cubicBezTo>
                    <a:cubicBezTo>
                      <a:pt x="98" y="15"/>
                      <a:pt x="77" y="30"/>
                      <a:pt x="71" y="51"/>
                    </a:cubicBezTo>
                    <a:cubicBezTo>
                      <a:pt x="70" y="57"/>
                      <a:pt x="70" y="64"/>
                      <a:pt x="69" y="71"/>
                    </a:cubicBezTo>
                    <a:cubicBezTo>
                      <a:pt x="66" y="100"/>
                      <a:pt x="39" y="124"/>
                      <a:pt x="10" y="123"/>
                    </a:cubicBezTo>
                    <a:cubicBezTo>
                      <a:pt x="4" y="123"/>
                      <a:pt x="1" y="121"/>
                      <a:pt x="1" y="116"/>
                    </a:cubicBezTo>
                    <a:cubicBezTo>
                      <a:pt x="0" y="111"/>
                      <a:pt x="3" y="108"/>
                      <a:pt x="9" y="108"/>
                    </a:cubicBezTo>
                    <a:cubicBezTo>
                      <a:pt x="26" y="107"/>
                      <a:pt x="39" y="99"/>
                      <a:pt x="48" y="85"/>
                    </a:cubicBezTo>
                    <a:cubicBezTo>
                      <a:pt x="53" y="77"/>
                      <a:pt x="54" y="68"/>
                      <a:pt x="54" y="59"/>
                    </a:cubicBezTo>
                    <a:cubicBezTo>
                      <a:pt x="55" y="28"/>
                      <a:pt x="81" y="2"/>
                      <a:pt x="111" y="1"/>
                    </a:cubicBezTo>
                    <a:cubicBezTo>
                      <a:pt x="143" y="0"/>
                      <a:pt x="169" y="20"/>
                      <a:pt x="175" y="51"/>
                    </a:cubicBezTo>
                    <a:cubicBezTo>
                      <a:pt x="176" y="54"/>
                      <a:pt x="176" y="58"/>
                      <a:pt x="176" y="62"/>
                    </a:cubicBezTo>
                    <a:cubicBezTo>
                      <a:pt x="176" y="79"/>
                      <a:pt x="176" y="96"/>
                      <a:pt x="176" y="113"/>
                    </a:cubicBezTo>
                    <a:cubicBezTo>
                      <a:pt x="176" y="123"/>
                      <a:pt x="179" y="132"/>
                      <a:pt x="184" y="140"/>
                    </a:cubicBezTo>
                    <a:cubicBezTo>
                      <a:pt x="185" y="141"/>
                      <a:pt x="187" y="142"/>
                      <a:pt x="189" y="143"/>
                    </a:cubicBezTo>
                    <a:cubicBezTo>
                      <a:pt x="201" y="146"/>
                      <a:pt x="213" y="151"/>
                      <a:pt x="223" y="159"/>
                    </a:cubicBezTo>
                    <a:cubicBezTo>
                      <a:pt x="246" y="177"/>
                      <a:pt x="257" y="200"/>
                      <a:pt x="257" y="229"/>
                    </a:cubicBezTo>
                    <a:cubicBezTo>
                      <a:pt x="257" y="272"/>
                      <a:pt x="224" y="310"/>
                      <a:pt x="181" y="315"/>
                    </a:cubicBezTo>
                    <a:cubicBezTo>
                      <a:pt x="144" y="320"/>
                      <a:pt x="110" y="303"/>
                      <a:pt x="92" y="270"/>
                    </a:cubicBezTo>
                    <a:cubicBezTo>
                      <a:pt x="91" y="270"/>
                      <a:pt x="91" y="269"/>
                      <a:pt x="90" y="268"/>
                    </a:cubicBezTo>
                    <a:close/>
                    <a:moveTo>
                      <a:pt x="97" y="229"/>
                    </a:moveTo>
                    <a:cubicBezTo>
                      <a:pt x="97" y="268"/>
                      <a:pt x="130" y="301"/>
                      <a:pt x="169" y="300"/>
                    </a:cubicBezTo>
                    <a:cubicBezTo>
                      <a:pt x="209" y="300"/>
                      <a:pt x="241" y="268"/>
                      <a:pt x="241" y="228"/>
                    </a:cubicBezTo>
                    <a:cubicBezTo>
                      <a:pt x="241" y="188"/>
                      <a:pt x="209" y="156"/>
                      <a:pt x="168" y="157"/>
                    </a:cubicBezTo>
                    <a:cubicBezTo>
                      <a:pt x="129" y="157"/>
                      <a:pt x="97" y="189"/>
                      <a:pt x="97" y="2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" name="Freeform 308">
                <a:extLst>
                  <a:ext uri="{FF2B5EF4-FFF2-40B4-BE49-F238E27FC236}">
                    <a16:creationId xmlns:a16="http://schemas.microsoft.com/office/drawing/2014/main" id="{6F0062C4-7D94-C848-94C1-6B3B82EE0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50" y="3165475"/>
                <a:ext cx="236538" cy="280988"/>
              </a:xfrm>
              <a:custGeom>
                <a:avLst/>
                <a:gdLst>
                  <a:gd name="T0" fmla="*/ 150 w 150"/>
                  <a:gd name="T1" fmla="*/ 41 h 178"/>
                  <a:gd name="T2" fmla="*/ 118 w 150"/>
                  <a:gd name="T3" fmla="*/ 125 h 178"/>
                  <a:gd name="T4" fmla="*/ 30 w 150"/>
                  <a:gd name="T5" fmla="*/ 176 h 178"/>
                  <a:gd name="T6" fmla="*/ 10 w 150"/>
                  <a:gd name="T7" fmla="*/ 177 h 178"/>
                  <a:gd name="T8" fmla="*/ 1 w 150"/>
                  <a:gd name="T9" fmla="*/ 169 h 178"/>
                  <a:gd name="T10" fmla="*/ 10 w 150"/>
                  <a:gd name="T11" fmla="*/ 161 h 178"/>
                  <a:gd name="T12" fmla="*/ 131 w 150"/>
                  <a:gd name="T13" fmla="*/ 61 h 178"/>
                  <a:gd name="T14" fmla="*/ 134 w 150"/>
                  <a:gd name="T15" fmla="*/ 36 h 178"/>
                  <a:gd name="T16" fmla="*/ 116 w 150"/>
                  <a:gd name="T17" fmla="*/ 18 h 178"/>
                  <a:gd name="T18" fmla="*/ 97 w 150"/>
                  <a:gd name="T19" fmla="*/ 35 h 178"/>
                  <a:gd name="T20" fmla="*/ 91 w 150"/>
                  <a:gd name="T21" fmla="*/ 68 h 178"/>
                  <a:gd name="T22" fmla="*/ 13 w 150"/>
                  <a:gd name="T23" fmla="*/ 124 h 178"/>
                  <a:gd name="T24" fmla="*/ 9 w 150"/>
                  <a:gd name="T25" fmla="*/ 124 h 178"/>
                  <a:gd name="T26" fmla="*/ 1 w 150"/>
                  <a:gd name="T27" fmla="*/ 116 h 178"/>
                  <a:gd name="T28" fmla="*/ 9 w 150"/>
                  <a:gd name="T29" fmla="*/ 108 h 178"/>
                  <a:gd name="T30" fmla="*/ 34 w 150"/>
                  <a:gd name="T31" fmla="*/ 103 h 178"/>
                  <a:gd name="T32" fmla="*/ 80 w 150"/>
                  <a:gd name="T33" fmla="*/ 37 h 178"/>
                  <a:gd name="T34" fmla="*/ 112 w 150"/>
                  <a:gd name="T35" fmla="*/ 2 h 178"/>
                  <a:gd name="T36" fmla="*/ 149 w 150"/>
                  <a:gd name="T37" fmla="*/ 29 h 178"/>
                  <a:gd name="T38" fmla="*/ 150 w 150"/>
                  <a:gd name="T39" fmla="*/ 4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0" h="178">
                    <a:moveTo>
                      <a:pt x="150" y="41"/>
                    </a:moveTo>
                    <a:cubicBezTo>
                      <a:pt x="148" y="73"/>
                      <a:pt x="138" y="101"/>
                      <a:pt x="118" y="125"/>
                    </a:cubicBezTo>
                    <a:cubicBezTo>
                      <a:pt x="96" y="153"/>
                      <a:pt x="66" y="170"/>
                      <a:pt x="30" y="176"/>
                    </a:cubicBezTo>
                    <a:cubicBezTo>
                      <a:pt x="23" y="177"/>
                      <a:pt x="17" y="177"/>
                      <a:pt x="10" y="177"/>
                    </a:cubicBezTo>
                    <a:cubicBezTo>
                      <a:pt x="4" y="178"/>
                      <a:pt x="0" y="174"/>
                      <a:pt x="1" y="169"/>
                    </a:cubicBezTo>
                    <a:cubicBezTo>
                      <a:pt x="1" y="165"/>
                      <a:pt x="4" y="162"/>
                      <a:pt x="10" y="161"/>
                    </a:cubicBezTo>
                    <a:cubicBezTo>
                      <a:pt x="70" y="160"/>
                      <a:pt x="119" y="119"/>
                      <a:pt x="131" y="61"/>
                    </a:cubicBezTo>
                    <a:cubicBezTo>
                      <a:pt x="133" y="53"/>
                      <a:pt x="133" y="44"/>
                      <a:pt x="134" y="36"/>
                    </a:cubicBezTo>
                    <a:cubicBezTo>
                      <a:pt x="134" y="26"/>
                      <a:pt x="126" y="18"/>
                      <a:pt x="116" y="18"/>
                    </a:cubicBezTo>
                    <a:cubicBezTo>
                      <a:pt x="106" y="17"/>
                      <a:pt x="97" y="25"/>
                      <a:pt x="97" y="35"/>
                    </a:cubicBezTo>
                    <a:cubicBezTo>
                      <a:pt x="96" y="46"/>
                      <a:pt x="95" y="57"/>
                      <a:pt x="91" y="68"/>
                    </a:cubicBezTo>
                    <a:cubicBezTo>
                      <a:pt x="76" y="102"/>
                      <a:pt x="51" y="121"/>
                      <a:pt x="13" y="124"/>
                    </a:cubicBezTo>
                    <a:cubicBezTo>
                      <a:pt x="12" y="124"/>
                      <a:pt x="11" y="124"/>
                      <a:pt x="9" y="124"/>
                    </a:cubicBezTo>
                    <a:cubicBezTo>
                      <a:pt x="4" y="124"/>
                      <a:pt x="1" y="121"/>
                      <a:pt x="1" y="116"/>
                    </a:cubicBezTo>
                    <a:cubicBezTo>
                      <a:pt x="0" y="112"/>
                      <a:pt x="4" y="108"/>
                      <a:pt x="9" y="108"/>
                    </a:cubicBezTo>
                    <a:cubicBezTo>
                      <a:pt x="18" y="108"/>
                      <a:pt x="26" y="106"/>
                      <a:pt x="34" y="103"/>
                    </a:cubicBezTo>
                    <a:cubicBezTo>
                      <a:pt x="62" y="93"/>
                      <a:pt x="80" y="66"/>
                      <a:pt x="80" y="37"/>
                    </a:cubicBezTo>
                    <a:cubicBezTo>
                      <a:pt x="81" y="18"/>
                      <a:pt x="94" y="3"/>
                      <a:pt x="112" y="2"/>
                    </a:cubicBezTo>
                    <a:cubicBezTo>
                      <a:pt x="129" y="0"/>
                      <a:pt x="145" y="12"/>
                      <a:pt x="149" y="29"/>
                    </a:cubicBezTo>
                    <a:cubicBezTo>
                      <a:pt x="150" y="33"/>
                      <a:pt x="150" y="37"/>
                      <a:pt x="150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" name="Freeform 309">
                <a:extLst>
                  <a:ext uri="{FF2B5EF4-FFF2-40B4-BE49-F238E27FC236}">
                    <a16:creationId xmlns:a16="http://schemas.microsoft.com/office/drawing/2014/main" id="{10525874-17DC-FA44-9AE5-D31E4C97E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50" y="3078163"/>
                <a:ext cx="363538" cy="282575"/>
              </a:xfrm>
              <a:custGeom>
                <a:avLst/>
                <a:gdLst>
                  <a:gd name="T0" fmla="*/ 203 w 231"/>
                  <a:gd name="T1" fmla="*/ 113 h 179"/>
                  <a:gd name="T2" fmla="*/ 203 w 231"/>
                  <a:gd name="T3" fmla="*/ 141 h 179"/>
                  <a:gd name="T4" fmla="*/ 222 w 231"/>
                  <a:gd name="T5" fmla="*/ 163 h 179"/>
                  <a:gd name="T6" fmla="*/ 230 w 231"/>
                  <a:gd name="T7" fmla="*/ 171 h 179"/>
                  <a:gd name="T8" fmla="*/ 221 w 231"/>
                  <a:gd name="T9" fmla="*/ 179 h 179"/>
                  <a:gd name="T10" fmla="*/ 187 w 231"/>
                  <a:gd name="T11" fmla="*/ 143 h 179"/>
                  <a:gd name="T12" fmla="*/ 187 w 231"/>
                  <a:gd name="T13" fmla="*/ 92 h 179"/>
                  <a:gd name="T14" fmla="*/ 115 w 231"/>
                  <a:gd name="T15" fmla="*/ 19 h 179"/>
                  <a:gd name="T16" fmla="*/ 43 w 231"/>
                  <a:gd name="T17" fmla="*/ 88 h 179"/>
                  <a:gd name="T18" fmla="*/ 26 w 231"/>
                  <a:gd name="T19" fmla="*/ 121 h 179"/>
                  <a:gd name="T20" fmla="*/ 10 w 231"/>
                  <a:gd name="T21" fmla="*/ 126 h 179"/>
                  <a:gd name="T22" fmla="*/ 1 w 231"/>
                  <a:gd name="T23" fmla="*/ 118 h 179"/>
                  <a:gd name="T24" fmla="*/ 9 w 231"/>
                  <a:gd name="T25" fmla="*/ 110 h 179"/>
                  <a:gd name="T26" fmla="*/ 27 w 231"/>
                  <a:gd name="T27" fmla="*/ 91 h 179"/>
                  <a:gd name="T28" fmla="*/ 120 w 231"/>
                  <a:gd name="T29" fmla="*/ 3 h 179"/>
                  <a:gd name="T30" fmla="*/ 203 w 231"/>
                  <a:gd name="T31" fmla="*/ 91 h 179"/>
                  <a:gd name="T32" fmla="*/ 203 w 231"/>
                  <a:gd name="T33" fmla="*/ 11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1" h="179">
                    <a:moveTo>
                      <a:pt x="203" y="113"/>
                    </a:moveTo>
                    <a:cubicBezTo>
                      <a:pt x="203" y="123"/>
                      <a:pt x="203" y="132"/>
                      <a:pt x="203" y="141"/>
                    </a:cubicBezTo>
                    <a:cubicBezTo>
                      <a:pt x="203" y="154"/>
                      <a:pt x="210" y="161"/>
                      <a:pt x="222" y="163"/>
                    </a:cubicBezTo>
                    <a:cubicBezTo>
                      <a:pt x="228" y="163"/>
                      <a:pt x="231" y="166"/>
                      <a:pt x="230" y="171"/>
                    </a:cubicBezTo>
                    <a:cubicBezTo>
                      <a:pt x="230" y="176"/>
                      <a:pt x="227" y="179"/>
                      <a:pt x="221" y="179"/>
                    </a:cubicBezTo>
                    <a:cubicBezTo>
                      <a:pt x="202" y="178"/>
                      <a:pt x="187" y="162"/>
                      <a:pt x="187" y="143"/>
                    </a:cubicBezTo>
                    <a:cubicBezTo>
                      <a:pt x="187" y="126"/>
                      <a:pt x="187" y="109"/>
                      <a:pt x="187" y="92"/>
                    </a:cubicBezTo>
                    <a:cubicBezTo>
                      <a:pt x="187" y="52"/>
                      <a:pt x="156" y="20"/>
                      <a:pt x="115" y="19"/>
                    </a:cubicBezTo>
                    <a:cubicBezTo>
                      <a:pt x="77" y="19"/>
                      <a:pt x="45" y="50"/>
                      <a:pt x="43" y="88"/>
                    </a:cubicBezTo>
                    <a:cubicBezTo>
                      <a:pt x="43" y="102"/>
                      <a:pt x="39" y="113"/>
                      <a:pt x="26" y="121"/>
                    </a:cubicBezTo>
                    <a:cubicBezTo>
                      <a:pt x="21" y="124"/>
                      <a:pt x="16" y="126"/>
                      <a:pt x="10" y="126"/>
                    </a:cubicBezTo>
                    <a:cubicBezTo>
                      <a:pt x="5" y="126"/>
                      <a:pt x="1" y="123"/>
                      <a:pt x="1" y="118"/>
                    </a:cubicBezTo>
                    <a:cubicBezTo>
                      <a:pt x="0" y="114"/>
                      <a:pt x="4" y="110"/>
                      <a:pt x="9" y="110"/>
                    </a:cubicBezTo>
                    <a:cubicBezTo>
                      <a:pt x="20" y="109"/>
                      <a:pt x="27" y="101"/>
                      <a:pt x="27" y="91"/>
                    </a:cubicBezTo>
                    <a:cubicBezTo>
                      <a:pt x="28" y="40"/>
                      <a:pt x="70" y="0"/>
                      <a:pt x="120" y="3"/>
                    </a:cubicBezTo>
                    <a:cubicBezTo>
                      <a:pt x="167" y="6"/>
                      <a:pt x="203" y="45"/>
                      <a:pt x="203" y="91"/>
                    </a:cubicBezTo>
                    <a:cubicBezTo>
                      <a:pt x="203" y="99"/>
                      <a:pt x="203" y="106"/>
                      <a:pt x="203" y="1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" name="Freeform 310">
                <a:extLst>
                  <a:ext uri="{FF2B5EF4-FFF2-40B4-BE49-F238E27FC236}">
                    <a16:creationId xmlns:a16="http://schemas.microsoft.com/office/drawing/2014/main" id="{90CF4BDE-4E5E-F94A-A330-487660EEB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50" y="3041650"/>
                <a:ext cx="361950" cy="276225"/>
              </a:xfrm>
              <a:custGeom>
                <a:avLst/>
                <a:gdLst>
                  <a:gd name="T0" fmla="*/ 214 w 230"/>
                  <a:gd name="T1" fmla="*/ 136 h 176"/>
                  <a:gd name="T2" fmla="*/ 213 w 230"/>
                  <a:gd name="T3" fmla="*/ 103 h 176"/>
                  <a:gd name="T4" fmla="*/ 187 w 230"/>
                  <a:gd name="T5" fmla="*/ 48 h 176"/>
                  <a:gd name="T6" fmla="*/ 35 w 230"/>
                  <a:gd name="T7" fmla="*/ 58 h 176"/>
                  <a:gd name="T8" fmla="*/ 17 w 230"/>
                  <a:gd name="T9" fmla="*/ 113 h 176"/>
                  <a:gd name="T10" fmla="*/ 8 w 230"/>
                  <a:gd name="T11" fmla="*/ 123 h 176"/>
                  <a:gd name="T12" fmla="*/ 1 w 230"/>
                  <a:gd name="T13" fmla="*/ 112 h 176"/>
                  <a:gd name="T14" fmla="*/ 32 w 230"/>
                  <a:gd name="T15" fmla="*/ 36 h 176"/>
                  <a:gd name="T16" fmla="*/ 110 w 230"/>
                  <a:gd name="T17" fmla="*/ 1 h 176"/>
                  <a:gd name="T18" fmla="*/ 217 w 230"/>
                  <a:gd name="T19" fmla="*/ 63 h 176"/>
                  <a:gd name="T20" fmla="*/ 230 w 230"/>
                  <a:gd name="T21" fmla="*/ 113 h 176"/>
                  <a:gd name="T22" fmla="*/ 230 w 230"/>
                  <a:gd name="T23" fmla="*/ 167 h 176"/>
                  <a:gd name="T24" fmla="*/ 224 w 230"/>
                  <a:gd name="T25" fmla="*/ 175 h 176"/>
                  <a:gd name="T26" fmla="*/ 215 w 230"/>
                  <a:gd name="T27" fmla="*/ 171 h 176"/>
                  <a:gd name="T28" fmla="*/ 214 w 230"/>
                  <a:gd name="T29" fmla="*/ 165 h 176"/>
                  <a:gd name="T30" fmla="*/ 214 w 230"/>
                  <a:gd name="T31" fmla="*/ 136 h 176"/>
                  <a:gd name="T32" fmla="*/ 214 w 230"/>
                  <a:gd name="T33" fmla="*/ 13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0" h="176">
                    <a:moveTo>
                      <a:pt x="214" y="136"/>
                    </a:moveTo>
                    <a:cubicBezTo>
                      <a:pt x="214" y="125"/>
                      <a:pt x="214" y="114"/>
                      <a:pt x="213" y="103"/>
                    </a:cubicBezTo>
                    <a:cubicBezTo>
                      <a:pt x="210" y="82"/>
                      <a:pt x="202" y="64"/>
                      <a:pt x="187" y="48"/>
                    </a:cubicBezTo>
                    <a:cubicBezTo>
                      <a:pt x="145" y="2"/>
                      <a:pt x="71" y="7"/>
                      <a:pt x="35" y="58"/>
                    </a:cubicBezTo>
                    <a:cubicBezTo>
                      <a:pt x="23" y="75"/>
                      <a:pt x="17" y="93"/>
                      <a:pt x="17" y="113"/>
                    </a:cubicBezTo>
                    <a:cubicBezTo>
                      <a:pt x="16" y="120"/>
                      <a:pt x="13" y="123"/>
                      <a:pt x="8" y="123"/>
                    </a:cubicBezTo>
                    <a:cubicBezTo>
                      <a:pt x="3" y="123"/>
                      <a:pt x="0" y="119"/>
                      <a:pt x="1" y="112"/>
                    </a:cubicBezTo>
                    <a:cubicBezTo>
                      <a:pt x="1" y="83"/>
                      <a:pt x="12" y="57"/>
                      <a:pt x="32" y="36"/>
                    </a:cubicBezTo>
                    <a:cubicBezTo>
                      <a:pt x="53" y="14"/>
                      <a:pt x="79" y="2"/>
                      <a:pt x="110" y="1"/>
                    </a:cubicBezTo>
                    <a:cubicBezTo>
                      <a:pt x="158" y="0"/>
                      <a:pt x="194" y="21"/>
                      <a:pt x="217" y="63"/>
                    </a:cubicBezTo>
                    <a:cubicBezTo>
                      <a:pt x="226" y="79"/>
                      <a:pt x="229" y="96"/>
                      <a:pt x="230" y="113"/>
                    </a:cubicBezTo>
                    <a:cubicBezTo>
                      <a:pt x="230" y="131"/>
                      <a:pt x="230" y="149"/>
                      <a:pt x="230" y="167"/>
                    </a:cubicBezTo>
                    <a:cubicBezTo>
                      <a:pt x="230" y="171"/>
                      <a:pt x="227" y="174"/>
                      <a:pt x="224" y="175"/>
                    </a:cubicBezTo>
                    <a:cubicBezTo>
                      <a:pt x="221" y="176"/>
                      <a:pt x="217" y="174"/>
                      <a:pt x="215" y="171"/>
                    </a:cubicBezTo>
                    <a:cubicBezTo>
                      <a:pt x="214" y="169"/>
                      <a:pt x="214" y="167"/>
                      <a:pt x="214" y="165"/>
                    </a:cubicBezTo>
                    <a:cubicBezTo>
                      <a:pt x="214" y="156"/>
                      <a:pt x="214" y="146"/>
                      <a:pt x="214" y="136"/>
                    </a:cubicBezTo>
                    <a:cubicBezTo>
                      <a:pt x="214" y="136"/>
                      <a:pt x="214" y="136"/>
                      <a:pt x="214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" name="Freeform 311">
                <a:extLst>
                  <a:ext uri="{FF2B5EF4-FFF2-40B4-BE49-F238E27FC236}">
                    <a16:creationId xmlns:a16="http://schemas.microsoft.com/office/drawing/2014/main" id="{1F93FFEF-1556-E647-97A8-12CA96D4E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50" y="3209925"/>
                <a:ext cx="193675" cy="193675"/>
              </a:xfrm>
              <a:custGeom>
                <a:avLst/>
                <a:gdLst>
                  <a:gd name="T0" fmla="*/ 12 w 123"/>
                  <a:gd name="T1" fmla="*/ 123 h 123"/>
                  <a:gd name="T2" fmla="*/ 8 w 123"/>
                  <a:gd name="T3" fmla="*/ 123 h 123"/>
                  <a:gd name="T4" fmla="*/ 1 w 123"/>
                  <a:gd name="T5" fmla="*/ 115 h 123"/>
                  <a:gd name="T6" fmla="*/ 7 w 123"/>
                  <a:gd name="T7" fmla="*/ 107 h 123"/>
                  <a:gd name="T8" fmla="*/ 26 w 123"/>
                  <a:gd name="T9" fmla="*/ 105 h 123"/>
                  <a:gd name="T10" fmla="*/ 105 w 123"/>
                  <a:gd name="T11" fmla="*/ 26 h 123"/>
                  <a:gd name="T12" fmla="*/ 107 w 123"/>
                  <a:gd name="T13" fmla="*/ 9 h 123"/>
                  <a:gd name="T14" fmla="*/ 115 w 123"/>
                  <a:gd name="T15" fmla="*/ 0 h 123"/>
                  <a:gd name="T16" fmla="*/ 123 w 123"/>
                  <a:gd name="T17" fmla="*/ 10 h 123"/>
                  <a:gd name="T18" fmla="*/ 50 w 123"/>
                  <a:gd name="T19" fmla="*/ 115 h 123"/>
                  <a:gd name="T20" fmla="*/ 12 w 123"/>
                  <a:gd name="T21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123">
                    <a:moveTo>
                      <a:pt x="12" y="123"/>
                    </a:moveTo>
                    <a:cubicBezTo>
                      <a:pt x="11" y="123"/>
                      <a:pt x="9" y="123"/>
                      <a:pt x="8" y="123"/>
                    </a:cubicBezTo>
                    <a:cubicBezTo>
                      <a:pt x="4" y="123"/>
                      <a:pt x="1" y="119"/>
                      <a:pt x="1" y="115"/>
                    </a:cubicBezTo>
                    <a:cubicBezTo>
                      <a:pt x="0" y="111"/>
                      <a:pt x="3" y="108"/>
                      <a:pt x="7" y="107"/>
                    </a:cubicBezTo>
                    <a:cubicBezTo>
                      <a:pt x="14" y="106"/>
                      <a:pt x="20" y="106"/>
                      <a:pt x="26" y="105"/>
                    </a:cubicBezTo>
                    <a:cubicBezTo>
                      <a:pt x="66" y="98"/>
                      <a:pt x="99" y="65"/>
                      <a:pt x="105" y="26"/>
                    </a:cubicBezTo>
                    <a:cubicBezTo>
                      <a:pt x="106" y="20"/>
                      <a:pt x="107" y="15"/>
                      <a:pt x="107" y="9"/>
                    </a:cubicBezTo>
                    <a:cubicBezTo>
                      <a:pt x="107" y="4"/>
                      <a:pt x="110" y="0"/>
                      <a:pt x="115" y="0"/>
                    </a:cubicBezTo>
                    <a:cubicBezTo>
                      <a:pt x="120" y="0"/>
                      <a:pt x="123" y="4"/>
                      <a:pt x="123" y="10"/>
                    </a:cubicBezTo>
                    <a:cubicBezTo>
                      <a:pt x="123" y="55"/>
                      <a:pt x="93" y="98"/>
                      <a:pt x="50" y="115"/>
                    </a:cubicBezTo>
                    <a:cubicBezTo>
                      <a:pt x="38" y="120"/>
                      <a:pt x="25" y="122"/>
                      <a:pt x="12" y="1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" name="Freeform 312">
                <a:extLst>
                  <a:ext uri="{FF2B5EF4-FFF2-40B4-BE49-F238E27FC236}">
                    <a16:creationId xmlns:a16="http://schemas.microsoft.com/office/drawing/2014/main" id="{211BC029-78A9-2D41-B69E-CD0BB7BF45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9725" y="3419475"/>
                <a:ext cx="139700" cy="131763"/>
              </a:xfrm>
              <a:custGeom>
                <a:avLst/>
                <a:gdLst>
                  <a:gd name="T0" fmla="*/ 39 w 89"/>
                  <a:gd name="T1" fmla="*/ 0 h 84"/>
                  <a:gd name="T2" fmla="*/ 70 w 89"/>
                  <a:gd name="T3" fmla="*/ 50 h 84"/>
                  <a:gd name="T4" fmla="*/ 71 w 89"/>
                  <a:gd name="T5" fmla="*/ 55 h 84"/>
                  <a:gd name="T6" fmla="*/ 85 w 89"/>
                  <a:gd name="T7" fmla="*/ 69 h 84"/>
                  <a:gd name="T8" fmla="*/ 85 w 89"/>
                  <a:gd name="T9" fmla="*/ 81 h 84"/>
                  <a:gd name="T10" fmla="*/ 74 w 89"/>
                  <a:gd name="T11" fmla="*/ 80 h 84"/>
                  <a:gd name="T12" fmla="*/ 60 w 89"/>
                  <a:gd name="T13" fmla="*/ 66 h 84"/>
                  <a:gd name="T14" fmla="*/ 54 w 89"/>
                  <a:gd name="T15" fmla="*/ 66 h 84"/>
                  <a:gd name="T16" fmla="*/ 6 w 89"/>
                  <a:gd name="T17" fmla="*/ 43 h 84"/>
                  <a:gd name="T18" fmla="*/ 39 w 89"/>
                  <a:gd name="T19" fmla="*/ 0 h 84"/>
                  <a:gd name="T20" fmla="*/ 39 w 89"/>
                  <a:gd name="T21" fmla="*/ 16 h 84"/>
                  <a:gd name="T22" fmla="*/ 21 w 89"/>
                  <a:gd name="T23" fmla="*/ 35 h 84"/>
                  <a:gd name="T24" fmla="*/ 39 w 89"/>
                  <a:gd name="T25" fmla="*/ 53 h 84"/>
                  <a:gd name="T26" fmla="*/ 58 w 89"/>
                  <a:gd name="T27" fmla="*/ 34 h 84"/>
                  <a:gd name="T28" fmla="*/ 39 w 89"/>
                  <a:gd name="T29" fmla="*/ 1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84">
                    <a:moveTo>
                      <a:pt x="39" y="0"/>
                    </a:moveTo>
                    <a:cubicBezTo>
                      <a:pt x="65" y="0"/>
                      <a:pt x="81" y="27"/>
                      <a:pt x="70" y="50"/>
                    </a:cubicBezTo>
                    <a:cubicBezTo>
                      <a:pt x="69" y="52"/>
                      <a:pt x="69" y="53"/>
                      <a:pt x="71" y="55"/>
                    </a:cubicBezTo>
                    <a:cubicBezTo>
                      <a:pt x="76" y="60"/>
                      <a:pt x="80" y="64"/>
                      <a:pt x="85" y="69"/>
                    </a:cubicBezTo>
                    <a:cubicBezTo>
                      <a:pt x="88" y="73"/>
                      <a:pt x="89" y="77"/>
                      <a:pt x="85" y="81"/>
                    </a:cubicBezTo>
                    <a:cubicBezTo>
                      <a:pt x="82" y="84"/>
                      <a:pt x="77" y="84"/>
                      <a:pt x="74" y="80"/>
                    </a:cubicBezTo>
                    <a:cubicBezTo>
                      <a:pt x="69" y="76"/>
                      <a:pt x="64" y="71"/>
                      <a:pt x="60" y="66"/>
                    </a:cubicBezTo>
                    <a:cubicBezTo>
                      <a:pt x="58" y="65"/>
                      <a:pt x="57" y="64"/>
                      <a:pt x="54" y="66"/>
                    </a:cubicBezTo>
                    <a:cubicBezTo>
                      <a:pt x="34" y="75"/>
                      <a:pt x="11" y="64"/>
                      <a:pt x="6" y="43"/>
                    </a:cubicBezTo>
                    <a:cubicBezTo>
                      <a:pt x="0" y="21"/>
                      <a:pt x="17" y="0"/>
                      <a:pt x="39" y="0"/>
                    </a:cubicBezTo>
                    <a:close/>
                    <a:moveTo>
                      <a:pt x="39" y="16"/>
                    </a:moveTo>
                    <a:cubicBezTo>
                      <a:pt x="29" y="16"/>
                      <a:pt x="21" y="24"/>
                      <a:pt x="21" y="35"/>
                    </a:cubicBezTo>
                    <a:cubicBezTo>
                      <a:pt x="21" y="45"/>
                      <a:pt x="29" y="53"/>
                      <a:pt x="39" y="53"/>
                    </a:cubicBezTo>
                    <a:cubicBezTo>
                      <a:pt x="49" y="53"/>
                      <a:pt x="58" y="45"/>
                      <a:pt x="58" y="34"/>
                    </a:cubicBezTo>
                    <a:cubicBezTo>
                      <a:pt x="58" y="24"/>
                      <a:pt x="50" y="16"/>
                      <a:pt x="39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556AF5F-5D0F-9E49-964E-A118538CDE6E}"/>
                </a:ext>
              </a:extLst>
            </p:cNvPr>
            <p:cNvSpPr/>
            <p:nvPr/>
          </p:nvSpPr>
          <p:spPr>
            <a:xfrm>
              <a:off x="5222433" y="2408089"/>
              <a:ext cx="995594" cy="995594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7B0C50F-E3A7-5D43-AEF4-3B554E323E8A}"/>
                </a:ext>
              </a:extLst>
            </p:cNvPr>
            <p:cNvSpPr/>
            <p:nvPr/>
          </p:nvSpPr>
          <p:spPr>
            <a:xfrm>
              <a:off x="6427522" y="2422056"/>
              <a:ext cx="995594" cy="995594"/>
            </a:xfrm>
            <a:prstGeom prst="ellipse">
              <a:avLst/>
            </a:prstGeom>
            <a:noFill/>
            <a:ln w="31750">
              <a:solidFill>
                <a:srgbClr val="CA1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4C06FBD-E649-6E46-A6B1-65DE1002B9F2}"/>
                </a:ext>
              </a:extLst>
            </p:cNvPr>
            <p:cNvSpPr/>
            <p:nvPr/>
          </p:nvSpPr>
          <p:spPr>
            <a:xfrm>
              <a:off x="7715718" y="2422056"/>
              <a:ext cx="995594" cy="995594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A4CB8F8-0EA2-734C-B5A1-446E2BDA6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9987" y="2596894"/>
              <a:ext cx="616438" cy="63356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C5CC249-36BC-E640-B57B-00E323850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49203" y="2604149"/>
              <a:ext cx="808444" cy="522531"/>
            </a:xfrm>
            <a:prstGeom prst="rect">
              <a:avLst/>
            </a:prstGeom>
          </p:spPr>
        </p:pic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4FA70EB5-5B30-3C4F-BDB8-949EFF2952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9397" y="2815580"/>
            <a:ext cx="5360331" cy="1327629"/>
          </a:xfrm>
        </p:spPr>
        <p:txBody>
          <a:bodyPr anchor="ctr" anchorCtr="0">
            <a:normAutofit/>
          </a:bodyPr>
          <a:lstStyle>
            <a:lvl1pPr algn="l"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D8ABBCF-D4B1-424D-B5CE-B282175C01E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59395" y="3636589"/>
            <a:ext cx="5360332" cy="1493279"/>
          </a:xfrm>
        </p:spPr>
        <p:txBody>
          <a:bodyPr/>
          <a:lstStyle>
            <a:lvl1pPr marL="0" indent="0" algn="l">
              <a:buNone/>
              <a:defRPr sz="2400" b="0">
                <a:solidFill>
                  <a:srgbClr val="E6E6E6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Together we can Make Your Mark!</a:t>
            </a:r>
          </a:p>
        </p:txBody>
      </p:sp>
    </p:spTree>
    <p:extLst>
      <p:ext uri="{BB962C8B-B14F-4D97-AF65-F5344CB8AC3E}">
        <p14:creationId xmlns:p14="http://schemas.microsoft.com/office/powerpoint/2010/main" val="3221278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w/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2845E6C6-92FE-9344-891E-7B2F4F7140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EA1B93-6CE9-8A42-BAFD-17FB88A47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329" y="6027044"/>
            <a:ext cx="2705100" cy="5842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FAA90D-ABE5-6640-9E45-66686ED1AC29}"/>
              </a:ext>
            </a:extLst>
          </p:cNvPr>
          <p:cNvCxnSpPr/>
          <p:nvPr/>
        </p:nvCxnSpPr>
        <p:spPr>
          <a:xfrm>
            <a:off x="675410" y="5043352"/>
            <a:ext cx="10831749" cy="0"/>
          </a:xfrm>
          <a:prstGeom prst="line">
            <a:avLst/>
          </a:prstGeom>
          <a:ln w="31750">
            <a:solidFill>
              <a:srgbClr val="CA1F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F80A08-3571-8A43-AD45-E07E22A80933}"/>
              </a:ext>
            </a:extLst>
          </p:cNvPr>
          <p:cNvGrpSpPr/>
          <p:nvPr/>
        </p:nvGrpSpPr>
        <p:grpSpPr>
          <a:xfrm>
            <a:off x="675410" y="1754842"/>
            <a:ext cx="10944317" cy="318100"/>
            <a:chOff x="506557" y="1679176"/>
            <a:chExt cx="8208238" cy="2385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7159E8-EF8C-0640-BEA4-76442EB4DA9A}"/>
                </a:ext>
              </a:extLst>
            </p:cNvPr>
            <p:cNvSpPr txBox="1"/>
            <p:nvPr/>
          </p:nvSpPr>
          <p:spPr>
            <a:xfrm>
              <a:off x="4541353" y="1679176"/>
              <a:ext cx="1472745" cy="2385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467" dirty="0">
                  <a:solidFill>
                    <a:srgbClr val="CA1F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ALPHANUMERIC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95FF2E9-A19F-DE48-B6EB-4EECDDC53B7D}"/>
                </a:ext>
              </a:extLst>
            </p:cNvPr>
            <p:cNvCxnSpPr>
              <a:cxnSpLocks/>
            </p:cNvCxnSpPr>
            <p:nvPr/>
          </p:nvCxnSpPr>
          <p:spPr>
            <a:xfrm>
              <a:off x="506557" y="1798463"/>
              <a:ext cx="4061906" cy="0"/>
            </a:xfrm>
            <a:prstGeom prst="line">
              <a:avLst/>
            </a:prstGeom>
            <a:ln w="31750">
              <a:solidFill>
                <a:srgbClr val="CA1F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86AFE6-F52B-2B4A-A8A2-493AA591224F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6014098" y="1798463"/>
              <a:ext cx="2700697" cy="1"/>
            </a:xfrm>
            <a:prstGeom prst="line">
              <a:avLst/>
            </a:prstGeom>
            <a:ln w="31750">
              <a:solidFill>
                <a:srgbClr val="CA1F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4770C8-004E-AB44-B886-3DD967473BB8}"/>
              </a:ext>
            </a:extLst>
          </p:cNvPr>
          <p:cNvGrpSpPr/>
          <p:nvPr/>
        </p:nvGrpSpPr>
        <p:grpSpPr>
          <a:xfrm>
            <a:off x="739142" y="2797129"/>
            <a:ext cx="4651839" cy="1346081"/>
            <a:chOff x="5222433" y="2408089"/>
            <a:chExt cx="3488879" cy="100956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E05C2E8-2F54-3541-B062-F3CE76EA6E8D}"/>
                </a:ext>
              </a:extLst>
            </p:cNvPr>
            <p:cNvGrpSpPr/>
            <p:nvPr/>
          </p:nvGrpSpPr>
          <p:grpSpPr>
            <a:xfrm>
              <a:off x="7975844" y="2568934"/>
              <a:ext cx="502235" cy="728731"/>
              <a:chOff x="146050" y="3041650"/>
              <a:chExt cx="404813" cy="587375"/>
            </a:xfrm>
            <a:solidFill>
              <a:srgbClr val="CA1F47"/>
            </a:solidFill>
          </p:grpSpPr>
          <p:sp>
            <p:nvSpPr>
              <p:cNvPr id="30" name="Freeform 307">
                <a:extLst>
                  <a:ext uri="{FF2B5EF4-FFF2-40B4-BE49-F238E27FC236}">
                    <a16:creationId xmlns:a16="http://schemas.microsoft.com/office/drawing/2014/main" id="{61D32D89-468B-8F42-8B14-3EF218496C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050" y="3124200"/>
                <a:ext cx="404813" cy="504825"/>
              </a:xfrm>
              <a:custGeom>
                <a:avLst/>
                <a:gdLst>
                  <a:gd name="T0" fmla="*/ 90 w 257"/>
                  <a:gd name="T1" fmla="*/ 268 h 320"/>
                  <a:gd name="T2" fmla="*/ 63 w 257"/>
                  <a:gd name="T3" fmla="*/ 276 h 320"/>
                  <a:gd name="T4" fmla="*/ 52 w 257"/>
                  <a:gd name="T5" fmla="*/ 271 h 320"/>
                  <a:gd name="T6" fmla="*/ 59 w 257"/>
                  <a:gd name="T7" fmla="*/ 261 h 320"/>
                  <a:gd name="T8" fmla="*/ 81 w 257"/>
                  <a:gd name="T9" fmla="*/ 254 h 320"/>
                  <a:gd name="T10" fmla="*/ 84 w 257"/>
                  <a:gd name="T11" fmla="*/ 252 h 320"/>
                  <a:gd name="T12" fmla="*/ 82 w 257"/>
                  <a:gd name="T13" fmla="*/ 242 h 320"/>
                  <a:gd name="T14" fmla="*/ 68 w 257"/>
                  <a:gd name="T15" fmla="*/ 247 h 320"/>
                  <a:gd name="T16" fmla="*/ 37 w 257"/>
                  <a:gd name="T17" fmla="*/ 255 h 320"/>
                  <a:gd name="T18" fmla="*/ 26 w 257"/>
                  <a:gd name="T19" fmla="*/ 248 h 320"/>
                  <a:gd name="T20" fmla="*/ 34 w 257"/>
                  <a:gd name="T21" fmla="*/ 239 h 320"/>
                  <a:gd name="T22" fmla="*/ 78 w 257"/>
                  <a:gd name="T23" fmla="*/ 226 h 320"/>
                  <a:gd name="T24" fmla="*/ 82 w 257"/>
                  <a:gd name="T25" fmla="*/ 221 h 320"/>
                  <a:gd name="T26" fmla="*/ 82 w 257"/>
                  <a:gd name="T27" fmla="*/ 213 h 320"/>
                  <a:gd name="T28" fmla="*/ 66 w 257"/>
                  <a:gd name="T29" fmla="*/ 220 h 320"/>
                  <a:gd name="T30" fmla="*/ 19 w 257"/>
                  <a:gd name="T31" fmla="*/ 230 h 320"/>
                  <a:gd name="T32" fmla="*/ 9 w 257"/>
                  <a:gd name="T33" fmla="*/ 222 h 320"/>
                  <a:gd name="T34" fmla="*/ 18 w 257"/>
                  <a:gd name="T35" fmla="*/ 214 h 320"/>
                  <a:gd name="T36" fmla="*/ 88 w 257"/>
                  <a:gd name="T37" fmla="*/ 191 h 320"/>
                  <a:gd name="T38" fmla="*/ 91 w 257"/>
                  <a:gd name="T39" fmla="*/ 188 h 320"/>
                  <a:gd name="T40" fmla="*/ 138 w 257"/>
                  <a:gd name="T41" fmla="*/ 146 h 320"/>
                  <a:gd name="T42" fmla="*/ 140 w 257"/>
                  <a:gd name="T43" fmla="*/ 143 h 320"/>
                  <a:gd name="T44" fmla="*/ 153 w 257"/>
                  <a:gd name="T45" fmla="*/ 139 h 320"/>
                  <a:gd name="T46" fmla="*/ 159 w 257"/>
                  <a:gd name="T47" fmla="*/ 141 h 320"/>
                  <a:gd name="T48" fmla="*/ 166 w 257"/>
                  <a:gd name="T49" fmla="*/ 140 h 320"/>
                  <a:gd name="T50" fmla="*/ 161 w 257"/>
                  <a:gd name="T51" fmla="*/ 124 h 320"/>
                  <a:gd name="T52" fmla="*/ 160 w 257"/>
                  <a:gd name="T53" fmla="*/ 112 h 320"/>
                  <a:gd name="T54" fmla="*/ 160 w 257"/>
                  <a:gd name="T55" fmla="*/ 59 h 320"/>
                  <a:gd name="T56" fmla="*/ 119 w 257"/>
                  <a:gd name="T57" fmla="*/ 17 h 320"/>
                  <a:gd name="T58" fmla="*/ 71 w 257"/>
                  <a:gd name="T59" fmla="*/ 51 h 320"/>
                  <a:gd name="T60" fmla="*/ 69 w 257"/>
                  <a:gd name="T61" fmla="*/ 71 h 320"/>
                  <a:gd name="T62" fmla="*/ 10 w 257"/>
                  <a:gd name="T63" fmla="*/ 123 h 320"/>
                  <a:gd name="T64" fmla="*/ 1 w 257"/>
                  <a:gd name="T65" fmla="*/ 116 h 320"/>
                  <a:gd name="T66" fmla="*/ 9 w 257"/>
                  <a:gd name="T67" fmla="*/ 108 h 320"/>
                  <a:gd name="T68" fmla="*/ 48 w 257"/>
                  <a:gd name="T69" fmla="*/ 85 h 320"/>
                  <a:gd name="T70" fmla="*/ 54 w 257"/>
                  <a:gd name="T71" fmla="*/ 59 h 320"/>
                  <a:gd name="T72" fmla="*/ 111 w 257"/>
                  <a:gd name="T73" fmla="*/ 1 h 320"/>
                  <a:gd name="T74" fmla="*/ 175 w 257"/>
                  <a:gd name="T75" fmla="*/ 51 h 320"/>
                  <a:gd name="T76" fmla="*/ 176 w 257"/>
                  <a:gd name="T77" fmla="*/ 62 h 320"/>
                  <a:gd name="T78" fmla="*/ 176 w 257"/>
                  <a:gd name="T79" fmla="*/ 113 h 320"/>
                  <a:gd name="T80" fmla="*/ 184 w 257"/>
                  <a:gd name="T81" fmla="*/ 140 h 320"/>
                  <a:gd name="T82" fmla="*/ 189 w 257"/>
                  <a:gd name="T83" fmla="*/ 143 h 320"/>
                  <a:gd name="T84" fmla="*/ 223 w 257"/>
                  <a:gd name="T85" fmla="*/ 159 h 320"/>
                  <a:gd name="T86" fmla="*/ 257 w 257"/>
                  <a:gd name="T87" fmla="*/ 229 h 320"/>
                  <a:gd name="T88" fmla="*/ 181 w 257"/>
                  <a:gd name="T89" fmla="*/ 315 h 320"/>
                  <a:gd name="T90" fmla="*/ 92 w 257"/>
                  <a:gd name="T91" fmla="*/ 270 h 320"/>
                  <a:gd name="T92" fmla="*/ 90 w 257"/>
                  <a:gd name="T93" fmla="*/ 268 h 320"/>
                  <a:gd name="T94" fmla="*/ 97 w 257"/>
                  <a:gd name="T95" fmla="*/ 229 h 320"/>
                  <a:gd name="T96" fmla="*/ 169 w 257"/>
                  <a:gd name="T97" fmla="*/ 300 h 320"/>
                  <a:gd name="T98" fmla="*/ 241 w 257"/>
                  <a:gd name="T99" fmla="*/ 228 h 320"/>
                  <a:gd name="T100" fmla="*/ 168 w 257"/>
                  <a:gd name="T101" fmla="*/ 157 h 320"/>
                  <a:gd name="T102" fmla="*/ 97 w 257"/>
                  <a:gd name="T103" fmla="*/ 229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7" h="320">
                    <a:moveTo>
                      <a:pt x="90" y="268"/>
                    </a:moveTo>
                    <a:cubicBezTo>
                      <a:pt x="81" y="271"/>
                      <a:pt x="72" y="274"/>
                      <a:pt x="63" y="276"/>
                    </a:cubicBezTo>
                    <a:cubicBezTo>
                      <a:pt x="57" y="278"/>
                      <a:pt x="53" y="276"/>
                      <a:pt x="52" y="271"/>
                    </a:cubicBezTo>
                    <a:cubicBezTo>
                      <a:pt x="51" y="266"/>
                      <a:pt x="53" y="263"/>
                      <a:pt x="59" y="261"/>
                    </a:cubicBezTo>
                    <a:cubicBezTo>
                      <a:pt x="66" y="259"/>
                      <a:pt x="73" y="256"/>
                      <a:pt x="81" y="254"/>
                    </a:cubicBezTo>
                    <a:cubicBezTo>
                      <a:pt x="82" y="254"/>
                      <a:pt x="83" y="253"/>
                      <a:pt x="84" y="252"/>
                    </a:cubicBezTo>
                    <a:cubicBezTo>
                      <a:pt x="84" y="249"/>
                      <a:pt x="83" y="246"/>
                      <a:pt x="82" y="242"/>
                    </a:cubicBezTo>
                    <a:cubicBezTo>
                      <a:pt x="77" y="244"/>
                      <a:pt x="73" y="246"/>
                      <a:pt x="68" y="247"/>
                    </a:cubicBezTo>
                    <a:cubicBezTo>
                      <a:pt x="57" y="250"/>
                      <a:pt x="47" y="252"/>
                      <a:pt x="37" y="255"/>
                    </a:cubicBezTo>
                    <a:cubicBezTo>
                      <a:pt x="31" y="256"/>
                      <a:pt x="26" y="253"/>
                      <a:pt x="26" y="248"/>
                    </a:cubicBezTo>
                    <a:cubicBezTo>
                      <a:pt x="25" y="243"/>
                      <a:pt x="28" y="240"/>
                      <a:pt x="34" y="239"/>
                    </a:cubicBezTo>
                    <a:cubicBezTo>
                      <a:pt x="49" y="237"/>
                      <a:pt x="64" y="232"/>
                      <a:pt x="78" y="226"/>
                    </a:cubicBezTo>
                    <a:cubicBezTo>
                      <a:pt x="80" y="225"/>
                      <a:pt x="82" y="224"/>
                      <a:pt x="82" y="221"/>
                    </a:cubicBezTo>
                    <a:cubicBezTo>
                      <a:pt x="82" y="219"/>
                      <a:pt x="82" y="216"/>
                      <a:pt x="82" y="213"/>
                    </a:cubicBezTo>
                    <a:cubicBezTo>
                      <a:pt x="77" y="215"/>
                      <a:pt x="72" y="218"/>
                      <a:pt x="66" y="220"/>
                    </a:cubicBezTo>
                    <a:cubicBezTo>
                      <a:pt x="51" y="225"/>
                      <a:pt x="35" y="229"/>
                      <a:pt x="19" y="230"/>
                    </a:cubicBezTo>
                    <a:cubicBezTo>
                      <a:pt x="14" y="230"/>
                      <a:pt x="10" y="227"/>
                      <a:pt x="9" y="222"/>
                    </a:cubicBezTo>
                    <a:cubicBezTo>
                      <a:pt x="9" y="218"/>
                      <a:pt x="12" y="214"/>
                      <a:pt x="18" y="214"/>
                    </a:cubicBezTo>
                    <a:cubicBezTo>
                      <a:pt x="43" y="212"/>
                      <a:pt x="66" y="205"/>
                      <a:pt x="88" y="191"/>
                    </a:cubicBezTo>
                    <a:cubicBezTo>
                      <a:pt x="89" y="191"/>
                      <a:pt x="90" y="189"/>
                      <a:pt x="91" y="188"/>
                    </a:cubicBezTo>
                    <a:cubicBezTo>
                      <a:pt x="102" y="168"/>
                      <a:pt x="117" y="154"/>
                      <a:pt x="138" y="146"/>
                    </a:cubicBezTo>
                    <a:cubicBezTo>
                      <a:pt x="139" y="146"/>
                      <a:pt x="140" y="144"/>
                      <a:pt x="140" y="143"/>
                    </a:cubicBezTo>
                    <a:cubicBezTo>
                      <a:pt x="143" y="138"/>
                      <a:pt x="149" y="136"/>
                      <a:pt x="153" y="139"/>
                    </a:cubicBezTo>
                    <a:cubicBezTo>
                      <a:pt x="155" y="141"/>
                      <a:pt x="157" y="142"/>
                      <a:pt x="159" y="141"/>
                    </a:cubicBezTo>
                    <a:cubicBezTo>
                      <a:pt x="161" y="141"/>
                      <a:pt x="163" y="141"/>
                      <a:pt x="166" y="140"/>
                    </a:cubicBezTo>
                    <a:cubicBezTo>
                      <a:pt x="164" y="135"/>
                      <a:pt x="162" y="130"/>
                      <a:pt x="161" y="124"/>
                    </a:cubicBezTo>
                    <a:cubicBezTo>
                      <a:pt x="161" y="121"/>
                      <a:pt x="160" y="117"/>
                      <a:pt x="160" y="112"/>
                    </a:cubicBezTo>
                    <a:cubicBezTo>
                      <a:pt x="160" y="95"/>
                      <a:pt x="161" y="77"/>
                      <a:pt x="160" y="59"/>
                    </a:cubicBezTo>
                    <a:cubicBezTo>
                      <a:pt x="159" y="37"/>
                      <a:pt x="142" y="19"/>
                      <a:pt x="119" y="17"/>
                    </a:cubicBezTo>
                    <a:cubicBezTo>
                      <a:pt x="98" y="15"/>
                      <a:pt x="77" y="30"/>
                      <a:pt x="71" y="51"/>
                    </a:cubicBezTo>
                    <a:cubicBezTo>
                      <a:pt x="70" y="57"/>
                      <a:pt x="70" y="64"/>
                      <a:pt x="69" y="71"/>
                    </a:cubicBezTo>
                    <a:cubicBezTo>
                      <a:pt x="66" y="100"/>
                      <a:pt x="39" y="124"/>
                      <a:pt x="10" y="123"/>
                    </a:cubicBezTo>
                    <a:cubicBezTo>
                      <a:pt x="4" y="123"/>
                      <a:pt x="1" y="121"/>
                      <a:pt x="1" y="116"/>
                    </a:cubicBezTo>
                    <a:cubicBezTo>
                      <a:pt x="0" y="111"/>
                      <a:pt x="3" y="108"/>
                      <a:pt x="9" y="108"/>
                    </a:cubicBezTo>
                    <a:cubicBezTo>
                      <a:pt x="26" y="107"/>
                      <a:pt x="39" y="99"/>
                      <a:pt x="48" y="85"/>
                    </a:cubicBezTo>
                    <a:cubicBezTo>
                      <a:pt x="53" y="77"/>
                      <a:pt x="54" y="68"/>
                      <a:pt x="54" y="59"/>
                    </a:cubicBezTo>
                    <a:cubicBezTo>
                      <a:pt x="55" y="28"/>
                      <a:pt x="81" y="2"/>
                      <a:pt x="111" y="1"/>
                    </a:cubicBezTo>
                    <a:cubicBezTo>
                      <a:pt x="143" y="0"/>
                      <a:pt x="169" y="20"/>
                      <a:pt x="175" y="51"/>
                    </a:cubicBezTo>
                    <a:cubicBezTo>
                      <a:pt x="176" y="54"/>
                      <a:pt x="176" y="58"/>
                      <a:pt x="176" y="62"/>
                    </a:cubicBezTo>
                    <a:cubicBezTo>
                      <a:pt x="176" y="79"/>
                      <a:pt x="176" y="96"/>
                      <a:pt x="176" y="113"/>
                    </a:cubicBezTo>
                    <a:cubicBezTo>
                      <a:pt x="176" y="123"/>
                      <a:pt x="179" y="132"/>
                      <a:pt x="184" y="140"/>
                    </a:cubicBezTo>
                    <a:cubicBezTo>
                      <a:pt x="185" y="141"/>
                      <a:pt x="187" y="142"/>
                      <a:pt x="189" y="143"/>
                    </a:cubicBezTo>
                    <a:cubicBezTo>
                      <a:pt x="201" y="146"/>
                      <a:pt x="213" y="151"/>
                      <a:pt x="223" y="159"/>
                    </a:cubicBezTo>
                    <a:cubicBezTo>
                      <a:pt x="246" y="177"/>
                      <a:pt x="257" y="200"/>
                      <a:pt x="257" y="229"/>
                    </a:cubicBezTo>
                    <a:cubicBezTo>
                      <a:pt x="257" y="272"/>
                      <a:pt x="224" y="310"/>
                      <a:pt x="181" y="315"/>
                    </a:cubicBezTo>
                    <a:cubicBezTo>
                      <a:pt x="144" y="320"/>
                      <a:pt x="110" y="303"/>
                      <a:pt x="92" y="270"/>
                    </a:cubicBezTo>
                    <a:cubicBezTo>
                      <a:pt x="91" y="270"/>
                      <a:pt x="91" y="269"/>
                      <a:pt x="90" y="268"/>
                    </a:cubicBezTo>
                    <a:close/>
                    <a:moveTo>
                      <a:pt x="97" y="229"/>
                    </a:moveTo>
                    <a:cubicBezTo>
                      <a:pt x="97" y="268"/>
                      <a:pt x="130" y="301"/>
                      <a:pt x="169" y="300"/>
                    </a:cubicBezTo>
                    <a:cubicBezTo>
                      <a:pt x="209" y="300"/>
                      <a:pt x="241" y="268"/>
                      <a:pt x="241" y="228"/>
                    </a:cubicBezTo>
                    <a:cubicBezTo>
                      <a:pt x="241" y="188"/>
                      <a:pt x="209" y="156"/>
                      <a:pt x="168" y="157"/>
                    </a:cubicBezTo>
                    <a:cubicBezTo>
                      <a:pt x="129" y="157"/>
                      <a:pt x="97" y="189"/>
                      <a:pt x="97" y="2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" name="Freeform 308">
                <a:extLst>
                  <a:ext uri="{FF2B5EF4-FFF2-40B4-BE49-F238E27FC236}">
                    <a16:creationId xmlns:a16="http://schemas.microsoft.com/office/drawing/2014/main" id="{6F0062C4-7D94-C848-94C1-6B3B82EE0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50" y="3165475"/>
                <a:ext cx="236538" cy="280988"/>
              </a:xfrm>
              <a:custGeom>
                <a:avLst/>
                <a:gdLst>
                  <a:gd name="T0" fmla="*/ 150 w 150"/>
                  <a:gd name="T1" fmla="*/ 41 h 178"/>
                  <a:gd name="T2" fmla="*/ 118 w 150"/>
                  <a:gd name="T3" fmla="*/ 125 h 178"/>
                  <a:gd name="T4" fmla="*/ 30 w 150"/>
                  <a:gd name="T5" fmla="*/ 176 h 178"/>
                  <a:gd name="T6" fmla="*/ 10 w 150"/>
                  <a:gd name="T7" fmla="*/ 177 h 178"/>
                  <a:gd name="T8" fmla="*/ 1 w 150"/>
                  <a:gd name="T9" fmla="*/ 169 h 178"/>
                  <a:gd name="T10" fmla="*/ 10 w 150"/>
                  <a:gd name="T11" fmla="*/ 161 h 178"/>
                  <a:gd name="T12" fmla="*/ 131 w 150"/>
                  <a:gd name="T13" fmla="*/ 61 h 178"/>
                  <a:gd name="T14" fmla="*/ 134 w 150"/>
                  <a:gd name="T15" fmla="*/ 36 h 178"/>
                  <a:gd name="T16" fmla="*/ 116 w 150"/>
                  <a:gd name="T17" fmla="*/ 18 h 178"/>
                  <a:gd name="T18" fmla="*/ 97 w 150"/>
                  <a:gd name="T19" fmla="*/ 35 h 178"/>
                  <a:gd name="T20" fmla="*/ 91 w 150"/>
                  <a:gd name="T21" fmla="*/ 68 h 178"/>
                  <a:gd name="T22" fmla="*/ 13 w 150"/>
                  <a:gd name="T23" fmla="*/ 124 h 178"/>
                  <a:gd name="T24" fmla="*/ 9 w 150"/>
                  <a:gd name="T25" fmla="*/ 124 h 178"/>
                  <a:gd name="T26" fmla="*/ 1 w 150"/>
                  <a:gd name="T27" fmla="*/ 116 h 178"/>
                  <a:gd name="T28" fmla="*/ 9 w 150"/>
                  <a:gd name="T29" fmla="*/ 108 h 178"/>
                  <a:gd name="T30" fmla="*/ 34 w 150"/>
                  <a:gd name="T31" fmla="*/ 103 h 178"/>
                  <a:gd name="T32" fmla="*/ 80 w 150"/>
                  <a:gd name="T33" fmla="*/ 37 h 178"/>
                  <a:gd name="T34" fmla="*/ 112 w 150"/>
                  <a:gd name="T35" fmla="*/ 2 h 178"/>
                  <a:gd name="T36" fmla="*/ 149 w 150"/>
                  <a:gd name="T37" fmla="*/ 29 h 178"/>
                  <a:gd name="T38" fmla="*/ 150 w 150"/>
                  <a:gd name="T39" fmla="*/ 4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0" h="178">
                    <a:moveTo>
                      <a:pt x="150" y="41"/>
                    </a:moveTo>
                    <a:cubicBezTo>
                      <a:pt x="148" y="73"/>
                      <a:pt x="138" y="101"/>
                      <a:pt x="118" y="125"/>
                    </a:cubicBezTo>
                    <a:cubicBezTo>
                      <a:pt x="96" y="153"/>
                      <a:pt x="66" y="170"/>
                      <a:pt x="30" y="176"/>
                    </a:cubicBezTo>
                    <a:cubicBezTo>
                      <a:pt x="23" y="177"/>
                      <a:pt x="17" y="177"/>
                      <a:pt x="10" y="177"/>
                    </a:cubicBezTo>
                    <a:cubicBezTo>
                      <a:pt x="4" y="178"/>
                      <a:pt x="0" y="174"/>
                      <a:pt x="1" y="169"/>
                    </a:cubicBezTo>
                    <a:cubicBezTo>
                      <a:pt x="1" y="165"/>
                      <a:pt x="4" y="162"/>
                      <a:pt x="10" y="161"/>
                    </a:cubicBezTo>
                    <a:cubicBezTo>
                      <a:pt x="70" y="160"/>
                      <a:pt x="119" y="119"/>
                      <a:pt x="131" y="61"/>
                    </a:cubicBezTo>
                    <a:cubicBezTo>
                      <a:pt x="133" y="53"/>
                      <a:pt x="133" y="44"/>
                      <a:pt x="134" y="36"/>
                    </a:cubicBezTo>
                    <a:cubicBezTo>
                      <a:pt x="134" y="26"/>
                      <a:pt x="126" y="18"/>
                      <a:pt x="116" y="18"/>
                    </a:cubicBezTo>
                    <a:cubicBezTo>
                      <a:pt x="106" y="17"/>
                      <a:pt x="97" y="25"/>
                      <a:pt x="97" y="35"/>
                    </a:cubicBezTo>
                    <a:cubicBezTo>
                      <a:pt x="96" y="46"/>
                      <a:pt x="95" y="57"/>
                      <a:pt x="91" y="68"/>
                    </a:cubicBezTo>
                    <a:cubicBezTo>
                      <a:pt x="76" y="102"/>
                      <a:pt x="51" y="121"/>
                      <a:pt x="13" y="124"/>
                    </a:cubicBezTo>
                    <a:cubicBezTo>
                      <a:pt x="12" y="124"/>
                      <a:pt x="11" y="124"/>
                      <a:pt x="9" y="124"/>
                    </a:cubicBezTo>
                    <a:cubicBezTo>
                      <a:pt x="4" y="124"/>
                      <a:pt x="1" y="121"/>
                      <a:pt x="1" y="116"/>
                    </a:cubicBezTo>
                    <a:cubicBezTo>
                      <a:pt x="0" y="112"/>
                      <a:pt x="4" y="108"/>
                      <a:pt x="9" y="108"/>
                    </a:cubicBezTo>
                    <a:cubicBezTo>
                      <a:pt x="18" y="108"/>
                      <a:pt x="26" y="106"/>
                      <a:pt x="34" y="103"/>
                    </a:cubicBezTo>
                    <a:cubicBezTo>
                      <a:pt x="62" y="93"/>
                      <a:pt x="80" y="66"/>
                      <a:pt x="80" y="37"/>
                    </a:cubicBezTo>
                    <a:cubicBezTo>
                      <a:pt x="81" y="18"/>
                      <a:pt x="94" y="3"/>
                      <a:pt x="112" y="2"/>
                    </a:cubicBezTo>
                    <a:cubicBezTo>
                      <a:pt x="129" y="0"/>
                      <a:pt x="145" y="12"/>
                      <a:pt x="149" y="29"/>
                    </a:cubicBezTo>
                    <a:cubicBezTo>
                      <a:pt x="150" y="33"/>
                      <a:pt x="150" y="37"/>
                      <a:pt x="150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" name="Freeform 309">
                <a:extLst>
                  <a:ext uri="{FF2B5EF4-FFF2-40B4-BE49-F238E27FC236}">
                    <a16:creationId xmlns:a16="http://schemas.microsoft.com/office/drawing/2014/main" id="{10525874-17DC-FA44-9AE5-D31E4C97E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50" y="3078163"/>
                <a:ext cx="363538" cy="282575"/>
              </a:xfrm>
              <a:custGeom>
                <a:avLst/>
                <a:gdLst>
                  <a:gd name="T0" fmla="*/ 203 w 231"/>
                  <a:gd name="T1" fmla="*/ 113 h 179"/>
                  <a:gd name="T2" fmla="*/ 203 w 231"/>
                  <a:gd name="T3" fmla="*/ 141 h 179"/>
                  <a:gd name="T4" fmla="*/ 222 w 231"/>
                  <a:gd name="T5" fmla="*/ 163 h 179"/>
                  <a:gd name="T6" fmla="*/ 230 w 231"/>
                  <a:gd name="T7" fmla="*/ 171 h 179"/>
                  <a:gd name="T8" fmla="*/ 221 w 231"/>
                  <a:gd name="T9" fmla="*/ 179 h 179"/>
                  <a:gd name="T10" fmla="*/ 187 w 231"/>
                  <a:gd name="T11" fmla="*/ 143 h 179"/>
                  <a:gd name="T12" fmla="*/ 187 w 231"/>
                  <a:gd name="T13" fmla="*/ 92 h 179"/>
                  <a:gd name="T14" fmla="*/ 115 w 231"/>
                  <a:gd name="T15" fmla="*/ 19 h 179"/>
                  <a:gd name="T16" fmla="*/ 43 w 231"/>
                  <a:gd name="T17" fmla="*/ 88 h 179"/>
                  <a:gd name="T18" fmla="*/ 26 w 231"/>
                  <a:gd name="T19" fmla="*/ 121 h 179"/>
                  <a:gd name="T20" fmla="*/ 10 w 231"/>
                  <a:gd name="T21" fmla="*/ 126 h 179"/>
                  <a:gd name="T22" fmla="*/ 1 w 231"/>
                  <a:gd name="T23" fmla="*/ 118 h 179"/>
                  <a:gd name="T24" fmla="*/ 9 w 231"/>
                  <a:gd name="T25" fmla="*/ 110 h 179"/>
                  <a:gd name="T26" fmla="*/ 27 w 231"/>
                  <a:gd name="T27" fmla="*/ 91 h 179"/>
                  <a:gd name="T28" fmla="*/ 120 w 231"/>
                  <a:gd name="T29" fmla="*/ 3 h 179"/>
                  <a:gd name="T30" fmla="*/ 203 w 231"/>
                  <a:gd name="T31" fmla="*/ 91 h 179"/>
                  <a:gd name="T32" fmla="*/ 203 w 231"/>
                  <a:gd name="T33" fmla="*/ 11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1" h="179">
                    <a:moveTo>
                      <a:pt x="203" y="113"/>
                    </a:moveTo>
                    <a:cubicBezTo>
                      <a:pt x="203" y="123"/>
                      <a:pt x="203" y="132"/>
                      <a:pt x="203" y="141"/>
                    </a:cubicBezTo>
                    <a:cubicBezTo>
                      <a:pt x="203" y="154"/>
                      <a:pt x="210" y="161"/>
                      <a:pt x="222" y="163"/>
                    </a:cubicBezTo>
                    <a:cubicBezTo>
                      <a:pt x="228" y="163"/>
                      <a:pt x="231" y="166"/>
                      <a:pt x="230" y="171"/>
                    </a:cubicBezTo>
                    <a:cubicBezTo>
                      <a:pt x="230" y="176"/>
                      <a:pt x="227" y="179"/>
                      <a:pt x="221" y="179"/>
                    </a:cubicBezTo>
                    <a:cubicBezTo>
                      <a:pt x="202" y="178"/>
                      <a:pt x="187" y="162"/>
                      <a:pt x="187" y="143"/>
                    </a:cubicBezTo>
                    <a:cubicBezTo>
                      <a:pt x="187" y="126"/>
                      <a:pt x="187" y="109"/>
                      <a:pt x="187" y="92"/>
                    </a:cubicBezTo>
                    <a:cubicBezTo>
                      <a:pt x="187" y="52"/>
                      <a:pt x="156" y="20"/>
                      <a:pt x="115" y="19"/>
                    </a:cubicBezTo>
                    <a:cubicBezTo>
                      <a:pt x="77" y="19"/>
                      <a:pt x="45" y="50"/>
                      <a:pt x="43" y="88"/>
                    </a:cubicBezTo>
                    <a:cubicBezTo>
                      <a:pt x="43" y="102"/>
                      <a:pt x="39" y="113"/>
                      <a:pt x="26" y="121"/>
                    </a:cubicBezTo>
                    <a:cubicBezTo>
                      <a:pt x="21" y="124"/>
                      <a:pt x="16" y="126"/>
                      <a:pt x="10" y="126"/>
                    </a:cubicBezTo>
                    <a:cubicBezTo>
                      <a:pt x="5" y="126"/>
                      <a:pt x="1" y="123"/>
                      <a:pt x="1" y="118"/>
                    </a:cubicBezTo>
                    <a:cubicBezTo>
                      <a:pt x="0" y="114"/>
                      <a:pt x="4" y="110"/>
                      <a:pt x="9" y="110"/>
                    </a:cubicBezTo>
                    <a:cubicBezTo>
                      <a:pt x="20" y="109"/>
                      <a:pt x="27" y="101"/>
                      <a:pt x="27" y="91"/>
                    </a:cubicBezTo>
                    <a:cubicBezTo>
                      <a:pt x="28" y="40"/>
                      <a:pt x="70" y="0"/>
                      <a:pt x="120" y="3"/>
                    </a:cubicBezTo>
                    <a:cubicBezTo>
                      <a:pt x="167" y="6"/>
                      <a:pt x="203" y="45"/>
                      <a:pt x="203" y="91"/>
                    </a:cubicBezTo>
                    <a:cubicBezTo>
                      <a:pt x="203" y="99"/>
                      <a:pt x="203" y="106"/>
                      <a:pt x="203" y="1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" name="Freeform 310">
                <a:extLst>
                  <a:ext uri="{FF2B5EF4-FFF2-40B4-BE49-F238E27FC236}">
                    <a16:creationId xmlns:a16="http://schemas.microsoft.com/office/drawing/2014/main" id="{90CF4BDE-4E5E-F94A-A330-487660EEB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50" y="3041650"/>
                <a:ext cx="361950" cy="276225"/>
              </a:xfrm>
              <a:custGeom>
                <a:avLst/>
                <a:gdLst>
                  <a:gd name="T0" fmla="*/ 214 w 230"/>
                  <a:gd name="T1" fmla="*/ 136 h 176"/>
                  <a:gd name="T2" fmla="*/ 213 w 230"/>
                  <a:gd name="T3" fmla="*/ 103 h 176"/>
                  <a:gd name="T4" fmla="*/ 187 w 230"/>
                  <a:gd name="T5" fmla="*/ 48 h 176"/>
                  <a:gd name="T6" fmla="*/ 35 w 230"/>
                  <a:gd name="T7" fmla="*/ 58 h 176"/>
                  <a:gd name="T8" fmla="*/ 17 w 230"/>
                  <a:gd name="T9" fmla="*/ 113 h 176"/>
                  <a:gd name="T10" fmla="*/ 8 w 230"/>
                  <a:gd name="T11" fmla="*/ 123 h 176"/>
                  <a:gd name="T12" fmla="*/ 1 w 230"/>
                  <a:gd name="T13" fmla="*/ 112 h 176"/>
                  <a:gd name="T14" fmla="*/ 32 w 230"/>
                  <a:gd name="T15" fmla="*/ 36 h 176"/>
                  <a:gd name="T16" fmla="*/ 110 w 230"/>
                  <a:gd name="T17" fmla="*/ 1 h 176"/>
                  <a:gd name="T18" fmla="*/ 217 w 230"/>
                  <a:gd name="T19" fmla="*/ 63 h 176"/>
                  <a:gd name="T20" fmla="*/ 230 w 230"/>
                  <a:gd name="T21" fmla="*/ 113 h 176"/>
                  <a:gd name="T22" fmla="*/ 230 w 230"/>
                  <a:gd name="T23" fmla="*/ 167 h 176"/>
                  <a:gd name="T24" fmla="*/ 224 w 230"/>
                  <a:gd name="T25" fmla="*/ 175 h 176"/>
                  <a:gd name="T26" fmla="*/ 215 w 230"/>
                  <a:gd name="T27" fmla="*/ 171 h 176"/>
                  <a:gd name="T28" fmla="*/ 214 w 230"/>
                  <a:gd name="T29" fmla="*/ 165 h 176"/>
                  <a:gd name="T30" fmla="*/ 214 w 230"/>
                  <a:gd name="T31" fmla="*/ 136 h 176"/>
                  <a:gd name="T32" fmla="*/ 214 w 230"/>
                  <a:gd name="T33" fmla="*/ 13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0" h="176">
                    <a:moveTo>
                      <a:pt x="214" y="136"/>
                    </a:moveTo>
                    <a:cubicBezTo>
                      <a:pt x="214" y="125"/>
                      <a:pt x="214" y="114"/>
                      <a:pt x="213" y="103"/>
                    </a:cubicBezTo>
                    <a:cubicBezTo>
                      <a:pt x="210" y="82"/>
                      <a:pt x="202" y="64"/>
                      <a:pt x="187" y="48"/>
                    </a:cubicBezTo>
                    <a:cubicBezTo>
                      <a:pt x="145" y="2"/>
                      <a:pt x="71" y="7"/>
                      <a:pt x="35" y="58"/>
                    </a:cubicBezTo>
                    <a:cubicBezTo>
                      <a:pt x="23" y="75"/>
                      <a:pt x="17" y="93"/>
                      <a:pt x="17" y="113"/>
                    </a:cubicBezTo>
                    <a:cubicBezTo>
                      <a:pt x="16" y="120"/>
                      <a:pt x="13" y="123"/>
                      <a:pt x="8" y="123"/>
                    </a:cubicBezTo>
                    <a:cubicBezTo>
                      <a:pt x="3" y="123"/>
                      <a:pt x="0" y="119"/>
                      <a:pt x="1" y="112"/>
                    </a:cubicBezTo>
                    <a:cubicBezTo>
                      <a:pt x="1" y="83"/>
                      <a:pt x="12" y="57"/>
                      <a:pt x="32" y="36"/>
                    </a:cubicBezTo>
                    <a:cubicBezTo>
                      <a:pt x="53" y="14"/>
                      <a:pt x="79" y="2"/>
                      <a:pt x="110" y="1"/>
                    </a:cubicBezTo>
                    <a:cubicBezTo>
                      <a:pt x="158" y="0"/>
                      <a:pt x="194" y="21"/>
                      <a:pt x="217" y="63"/>
                    </a:cubicBezTo>
                    <a:cubicBezTo>
                      <a:pt x="226" y="79"/>
                      <a:pt x="229" y="96"/>
                      <a:pt x="230" y="113"/>
                    </a:cubicBezTo>
                    <a:cubicBezTo>
                      <a:pt x="230" y="131"/>
                      <a:pt x="230" y="149"/>
                      <a:pt x="230" y="167"/>
                    </a:cubicBezTo>
                    <a:cubicBezTo>
                      <a:pt x="230" y="171"/>
                      <a:pt x="227" y="174"/>
                      <a:pt x="224" y="175"/>
                    </a:cubicBezTo>
                    <a:cubicBezTo>
                      <a:pt x="221" y="176"/>
                      <a:pt x="217" y="174"/>
                      <a:pt x="215" y="171"/>
                    </a:cubicBezTo>
                    <a:cubicBezTo>
                      <a:pt x="214" y="169"/>
                      <a:pt x="214" y="167"/>
                      <a:pt x="214" y="165"/>
                    </a:cubicBezTo>
                    <a:cubicBezTo>
                      <a:pt x="214" y="156"/>
                      <a:pt x="214" y="146"/>
                      <a:pt x="214" y="136"/>
                    </a:cubicBezTo>
                    <a:cubicBezTo>
                      <a:pt x="214" y="136"/>
                      <a:pt x="214" y="136"/>
                      <a:pt x="214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" name="Freeform 311">
                <a:extLst>
                  <a:ext uri="{FF2B5EF4-FFF2-40B4-BE49-F238E27FC236}">
                    <a16:creationId xmlns:a16="http://schemas.microsoft.com/office/drawing/2014/main" id="{1F93FFEF-1556-E647-97A8-12CA96D4E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50" y="3209925"/>
                <a:ext cx="193675" cy="193675"/>
              </a:xfrm>
              <a:custGeom>
                <a:avLst/>
                <a:gdLst>
                  <a:gd name="T0" fmla="*/ 12 w 123"/>
                  <a:gd name="T1" fmla="*/ 123 h 123"/>
                  <a:gd name="T2" fmla="*/ 8 w 123"/>
                  <a:gd name="T3" fmla="*/ 123 h 123"/>
                  <a:gd name="T4" fmla="*/ 1 w 123"/>
                  <a:gd name="T5" fmla="*/ 115 h 123"/>
                  <a:gd name="T6" fmla="*/ 7 w 123"/>
                  <a:gd name="T7" fmla="*/ 107 h 123"/>
                  <a:gd name="T8" fmla="*/ 26 w 123"/>
                  <a:gd name="T9" fmla="*/ 105 h 123"/>
                  <a:gd name="T10" fmla="*/ 105 w 123"/>
                  <a:gd name="T11" fmla="*/ 26 h 123"/>
                  <a:gd name="T12" fmla="*/ 107 w 123"/>
                  <a:gd name="T13" fmla="*/ 9 h 123"/>
                  <a:gd name="T14" fmla="*/ 115 w 123"/>
                  <a:gd name="T15" fmla="*/ 0 h 123"/>
                  <a:gd name="T16" fmla="*/ 123 w 123"/>
                  <a:gd name="T17" fmla="*/ 10 h 123"/>
                  <a:gd name="T18" fmla="*/ 50 w 123"/>
                  <a:gd name="T19" fmla="*/ 115 h 123"/>
                  <a:gd name="T20" fmla="*/ 12 w 123"/>
                  <a:gd name="T21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123">
                    <a:moveTo>
                      <a:pt x="12" y="123"/>
                    </a:moveTo>
                    <a:cubicBezTo>
                      <a:pt x="11" y="123"/>
                      <a:pt x="9" y="123"/>
                      <a:pt x="8" y="123"/>
                    </a:cubicBezTo>
                    <a:cubicBezTo>
                      <a:pt x="4" y="123"/>
                      <a:pt x="1" y="119"/>
                      <a:pt x="1" y="115"/>
                    </a:cubicBezTo>
                    <a:cubicBezTo>
                      <a:pt x="0" y="111"/>
                      <a:pt x="3" y="108"/>
                      <a:pt x="7" y="107"/>
                    </a:cubicBezTo>
                    <a:cubicBezTo>
                      <a:pt x="14" y="106"/>
                      <a:pt x="20" y="106"/>
                      <a:pt x="26" y="105"/>
                    </a:cubicBezTo>
                    <a:cubicBezTo>
                      <a:pt x="66" y="98"/>
                      <a:pt x="99" y="65"/>
                      <a:pt x="105" y="26"/>
                    </a:cubicBezTo>
                    <a:cubicBezTo>
                      <a:pt x="106" y="20"/>
                      <a:pt x="107" y="15"/>
                      <a:pt x="107" y="9"/>
                    </a:cubicBezTo>
                    <a:cubicBezTo>
                      <a:pt x="107" y="4"/>
                      <a:pt x="110" y="0"/>
                      <a:pt x="115" y="0"/>
                    </a:cubicBezTo>
                    <a:cubicBezTo>
                      <a:pt x="120" y="0"/>
                      <a:pt x="123" y="4"/>
                      <a:pt x="123" y="10"/>
                    </a:cubicBezTo>
                    <a:cubicBezTo>
                      <a:pt x="123" y="55"/>
                      <a:pt x="93" y="98"/>
                      <a:pt x="50" y="115"/>
                    </a:cubicBezTo>
                    <a:cubicBezTo>
                      <a:pt x="38" y="120"/>
                      <a:pt x="25" y="122"/>
                      <a:pt x="12" y="1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" name="Freeform 312">
                <a:extLst>
                  <a:ext uri="{FF2B5EF4-FFF2-40B4-BE49-F238E27FC236}">
                    <a16:creationId xmlns:a16="http://schemas.microsoft.com/office/drawing/2014/main" id="{211BC029-78A9-2D41-B69E-CD0BB7BF45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9725" y="3419475"/>
                <a:ext cx="139700" cy="131763"/>
              </a:xfrm>
              <a:custGeom>
                <a:avLst/>
                <a:gdLst>
                  <a:gd name="T0" fmla="*/ 39 w 89"/>
                  <a:gd name="T1" fmla="*/ 0 h 84"/>
                  <a:gd name="T2" fmla="*/ 70 w 89"/>
                  <a:gd name="T3" fmla="*/ 50 h 84"/>
                  <a:gd name="T4" fmla="*/ 71 w 89"/>
                  <a:gd name="T5" fmla="*/ 55 h 84"/>
                  <a:gd name="T6" fmla="*/ 85 w 89"/>
                  <a:gd name="T7" fmla="*/ 69 h 84"/>
                  <a:gd name="T8" fmla="*/ 85 w 89"/>
                  <a:gd name="T9" fmla="*/ 81 h 84"/>
                  <a:gd name="T10" fmla="*/ 74 w 89"/>
                  <a:gd name="T11" fmla="*/ 80 h 84"/>
                  <a:gd name="T12" fmla="*/ 60 w 89"/>
                  <a:gd name="T13" fmla="*/ 66 h 84"/>
                  <a:gd name="T14" fmla="*/ 54 w 89"/>
                  <a:gd name="T15" fmla="*/ 66 h 84"/>
                  <a:gd name="T16" fmla="*/ 6 w 89"/>
                  <a:gd name="T17" fmla="*/ 43 h 84"/>
                  <a:gd name="T18" fmla="*/ 39 w 89"/>
                  <a:gd name="T19" fmla="*/ 0 h 84"/>
                  <a:gd name="T20" fmla="*/ 39 w 89"/>
                  <a:gd name="T21" fmla="*/ 16 h 84"/>
                  <a:gd name="T22" fmla="*/ 21 w 89"/>
                  <a:gd name="T23" fmla="*/ 35 h 84"/>
                  <a:gd name="T24" fmla="*/ 39 w 89"/>
                  <a:gd name="T25" fmla="*/ 53 h 84"/>
                  <a:gd name="T26" fmla="*/ 58 w 89"/>
                  <a:gd name="T27" fmla="*/ 34 h 84"/>
                  <a:gd name="T28" fmla="*/ 39 w 89"/>
                  <a:gd name="T29" fmla="*/ 1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84">
                    <a:moveTo>
                      <a:pt x="39" y="0"/>
                    </a:moveTo>
                    <a:cubicBezTo>
                      <a:pt x="65" y="0"/>
                      <a:pt x="81" y="27"/>
                      <a:pt x="70" y="50"/>
                    </a:cubicBezTo>
                    <a:cubicBezTo>
                      <a:pt x="69" y="52"/>
                      <a:pt x="69" y="53"/>
                      <a:pt x="71" y="55"/>
                    </a:cubicBezTo>
                    <a:cubicBezTo>
                      <a:pt x="76" y="60"/>
                      <a:pt x="80" y="64"/>
                      <a:pt x="85" y="69"/>
                    </a:cubicBezTo>
                    <a:cubicBezTo>
                      <a:pt x="88" y="73"/>
                      <a:pt x="89" y="77"/>
                      <a:pt x="85" y="81"/>
                    </a:cubicBezTo>
                    <a:cubicBezTo>
                      <a:pt x="82" y="84"/>
                      <a:pt x="77" y="84"/>
                      <a:pt x="74" y="80"/>
                    </a:cubicBezTo>
                    <a:cubicBezTo>
                      <a:pt x="69" y="76"/>
                      <a:pt x="64" y="71"/>
                      <a:pt x="60" y="66"/>
                    </a:cubicBezTo>
                    <a:cubicBezTo>
                      <a:pt x="58" y="65"/>
                      <a:pt x="57" y="64"/>
                      <a:pt x="54" y="66"/>
                    </a:cubicBezTo>
                    <a:cubicBezTo>
                      <a:pt x="34" y="75"/>
                      <a:pt x="11" y="64"/>
                      <a:pt x="6" y="43"/>
                    </a:cubicBezTo>
                    <a:cubicBezTo>
                      <a:pt x="0" y="21"/>
                      <a:pt x="17" y="0"/>
                      <a:pt x="39" y="0"/>
                    </a:cubicBezTo>
                    <a:close/>
                    <a:moveTo>
                      <a:pt x="39" y="16"/>
                    </a:moveTo>
                    <a:cubicBezTo>
                      <a:pt x="29" y="16"/>
                      <a:pt x="21" y="24"/>
                      <a:pt x="21" y="35"/>
                    </a:cubicBezTo>
                    <a:cubicBezTo>
                      <a:pt x="21" y="45"/>
                      <a:pt x="29" y="53"/>
                      <a:pt x="39" y="53"/>
                    </a:cubicBezTo>
                    <a:cubicBezTo>
                      <a:pt x="49" y="53"/>
                      <a:pt x="58" y="45"/>
                      <a:pt x="58" y="34"/>
                    </a:cubicBezTo>
                    <a:cubicBezTo>
                      <a:pt x="58" y="24"/>
                      <a:pt x="50" y="16"/>
                      <a:pt x="39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556AF5F-5D0F-9E49-964E-A118538CDE6E}"/>
                </a:ext>
              </a:extLst>
            </p:cNvPr>
            <p:cNvSpPr/>
            <p:nvPr/>
          </p:nvSpPr>
          <p:spPr>
            <a:xfrm>
              <a:off x="5222433" y="2408089"/>
              <a:ext cx="995594" cy="995594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7B0C50F-E3A7-5D43-AEF4-3B554E323E8A}"/>
                </a:ext>
              </a:extLst>
            </p:cNvPr>
            <p:cNvSpPr/>
            <p:nvPr/>
          </p:nvSpPr>
          <p:spPr>
            <a:xfrm>
              <a:off x="6427522" y="2422056"/>
              <a:ext cx="995594" cy="995594"/>
            </a:xfrm>
            <a:prstGeom prst="ellipse">
              <a:avLst/>
            </a:prstGeom>
            <a:noFill/>
            <a:ln w="31750">
              <a:solidFill>
                <a:srgbClr val="CA1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4C06FBD-E649-6E46-A6B1-65DE1002B9F2}"/>
                </a:ext>
              </a:extLst>
            </p:cNvPr>
            <p:cNvSpPr/>
            <p:nvPr/>
          </p:nvSpPr>
          <p:spPr>
            <a:xfrm>
              <a:off x="7715718" y="2422056"/>
              <a:ext cx="995594" cy="995594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A4CB8F8-0EA2-734C-B5A1-446E2BDA6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9987" y="2596894"/>
              <a:ext cx="616438" cy="63356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C5CC249-36BC-E640-B57B-00E323850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49203" y="2604149"/>
              <a:ext cx="808444" cy="522531"/>
            </a:xfrm>
            <a:prstGeom prst="rect">
              <a:avLst/>
            </a:prstGeom>
          </p:spPr>
        </p:pic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6A540F82-9A94-414A-A238-0E6C66AFF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9397" y="1962322"/>
            <a:ext cx="5360331" cy="995415"/>
          </a:xfrm>
        </p:spPr>
        <p:txBody>
          <a:bodyPr anchor="b" anchorCtr="0">
            <a:normAutofit/>
          </a:bodyPr>
          <a:lstStyle>
            <a:lvl1pPr algn="l"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C1E04DDC-0728-2D4F-95C9-032F2E29E6F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59395" y="2783331"/>
            <a:ext cx="5360332" cy="584200"/>
          </a:xfrm>
        </p:spPr>
        <p:txBody>
          <a:bodyPr>
            <a:normAutofit/>
          </a:bodyPr>
          <a:lstStyle>
            <a:lvl1pPr marL="0" indent="0" algn="l">
              <a:buNone/>
              <a:defRPr sz="2133" b="0">
                <a:solidFill>
                  <a:srgbClr val="E6E6E6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Together we can Make Your Mark!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FFE2B126-0AC6-5F45-BFAA-ECE2531A6AC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259395" y="3987204"/>
            <a:ext cx="5360332" cy="105614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333" b="0">
                <a:solidFill>
                  <a:srgbClr val="E6E6E6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E:</a:t>
            </a:r>
          </a:p>
          <a:p>
            <a:pPr lvl="0"/>
            <a:r>
              <a:rPr lang="en-US" dirty="0"/>
              <a:t>P: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3EC118-9075-2144-8B20-58A81E633411}"/>
              </a:ext>
            </a:extLst>
          </p:cNvPr>
          <p:cNvCxnSpPr/>
          <p:nvPr/>
        </p:nvCxnSpPr>
        <p:spPr>
          <a:xfrm>
            <a:off x="6259395" y="3987203"/>
            <a:ext cx="53603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E82C5E-56B5-2B47-A04B-5733BF5DB3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8984" y="3656572"/>
            <a:ext cx="5360331" cy="425449"/>
          </a:xfrm>
        </p:spPr>
        <p:txBody>
          <a:bodyPr>
            <a:normAutofit/>
          </a:bodyPr>
          <a:lstStyle>
            <a:lvl1pPr marL="0" indent="0">
              <a:buNone/>
              <a:defRPr sz="18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8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701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Oval 378">
            <a:extLst>
              <a:ext uri="{FF2B5EF4-FFF2-40B4-BE49-F238E27FC236}">
                <a16:creationId xmlns:a16="http://schemas.microsoft.com/office/drawing/2014/main" id="{EC78D385-6FF6-8D49-B307-EEB1A428BDD4}"/>
              </a:ext>
            </a:extLst>
          </p:cNvPr>
          <p:cNvSpPr/>
          <p:nvPr userDrawn="1"/>
        </p:nvSpPr>
        <p:spPr>
          <a:xfrm>
            <a:off x="11504599" y="6212679"/>
            <a:ext cx="392712" cy="392712"/>
          </a:xfrm>
          <a:prstGeom prst="ellipse">
            <a:avLst/>
          </a:prstGeom>
          <a:solidFill>
            <a:srgbClr val="462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80" name="Slide Number Placeholder 13">
            <a:extLst>
              <a:ext uri="{FF2B5EF4-FFF2-40B4-BE49-F238E27FC236}">
                <a16:creationId xmlns:a16="http://schemas.microsoft.com/office/drawing/2014/main" id="{15057608-AB78-D346-867E-C3E63460C916}"/>
              </a:ext>
            </a:extLst>
          </p:cNvPr>
          <p:cNvSpPr txBox="1">
            <a:spLocks/>
          </p:cNvSpPr>
          <p:nvPr userDrawn="1"/>
        </p:nvSpPr>
        <p:spPr>
          <a:xfrm>
            <a:off x="11504356" y="6301223"/>
            <a:ext cx="392051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70EEBF-E97C-49FF-B05B-3B4D348638DC}" type="slidenum">
              <a:rPr lang="en-US" sz="1067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44577C0E-1B68-C746-9319-9535D1B1E8CE}"/>
              </a:ext>
            </a:extLst>
          </p:cNvPr>
          <p:cNvSpPr/>
          <p:nvPr userDrawn="1"/>
        </p:nvSpPr>
        <p:spPr>
          <a:xfrm>
            <a:off x="794637" y="6276568"/>
            <a:ext cx="29915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spc="-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Alphanumeric</a:t>
            </a:r>
          </a:p>
        </p:txBody>
      </p: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8F133DA5-707F-0D46-82FE-E292F452BDDB}"/>
              </a:ext>
            </a:extLst>
          </p:cNvPr>
          <p:cNvCxnSpPr>
            <a:cxnSpLocks/>
          </p:cNvCxnSpPr>
          <p:nvPr userDrawn="1"/>
        </p:nvCxnSpPr>
        <p:spPr>
          <a:xfrm>
            <a:off x="794636" y="6292636"/>
            <a:ext cx="0" cy="269163"/>
          </a:xfrm>
          <a:prstGeom prst="line">
            <a:avLst/>
          </a:prstGeom>
          <a:ln w="19050">
            <a:solidFill>
              <a:srgbClr val="CA1F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C315D1E-B3D5-0748-828E-6F9AE4AAB8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09" y="6212679"/>
            <a:ext cx="459195" cy="459195"/>
          </a:xfrm>
          <a:prstGeom prst="rect">
            <a:avLst/>
          </a:prstGeom>
        </p:spPr>
      </p:pic>
      <p:sp>
        <p:nvSpPr>
          <p:cNvPr id="377" name="Title 1">
            <a:extLst>
              <a:ext uri="{FF2B5EF4-FFF2-40B4-BE49-F238E27FC236}">
                <a16:creationId xmlns:a16="http://schemas.microsoft.com/office/drawing/2014/main" id="{299DA74A-1EB8-3540-88ED-EDBFC883F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9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8" name="Content Placeholder 7">
            <a:extLst>
              <a:ext uri="{FF2B5EF4-FFF2-40B4-BE49-F238E27FC236}">
                <a16:creationId xmlns:a16="http://schemas.microsoft.com/office/drawing/2014/main" id="{0C5AC45B-091D-5948-9161-DFD6EBD53CD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1005549"/>
            <a:ext cx="10515600" cy="309033"/>
          </a:xfrm>
        </p:spPr>
        <p:txBody>
          <a:bodyPr>
            <a:noAutofit/>
          </a:bodyPr>
          <a:lstStyle>
            <a:lvl1pPr marL="0" indent="0" algn="ctr">
              <a:buNone/>
              <a:defRPr sz="1867"/>
            </a:lvl1pPr>
            <a:lvl2pPr marL="457189" indent="0" algn="ctr">
              <a:buNone/>
              <a:defRPr sz="1867"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1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2845E6C6-92FE-9344-891E-7B2F4F7140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EA1B93-6CE9-8A42-BAFD-17FB88A47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329" y="6027044"/>
            <a:ext cx="2705100" cy="5842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FAA90D-ABE5-6640-9E45-66686ED1AC29}"/>
              </a:ext>
            </a:extLst>
          </p:cNvPr>
          <p:cNvCxnSpPr/>
          <p:nvPr/>
        </p:nvCxnSpPr>
        <p:spPr>
          <a:xfrm>
            <a:off x="675410" y="5043352"/>
            <a:ext cx="10831749" cy="0"/>
          </a:xfrm>
          <a:prstGeom prst="line">
            <a:avLst/>
          </a:prstGeom>
          <a:ln w="31750">
            <a:solidFill>
              <a:srgbClr val="CA1F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F80A08-3571-8A43-AD45-E07E22A80933}"/>
              </a:ext>
            </a:extLst>
          </p:cNvPr>
          <p:cNvGrpSpPr/>
          <p:nvPr/>
        </p:nvGrpSpPr>
        <p:grpSpPr>
          <a:xfrm>
            <a:off x="675410" y="1754842"/>
            <a:ext cx="10944317" cy="318100"/>
            <a:chOff x="506557" y="1679176"/>
            <a:chExt cx="8208238" cy="2385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7159E8-EF8C-0640-BEA4-76442EB4DA9A}"/>
                </a:ext>
              </a:extLst>
            </p:cNvPr>
            <p:cNvSpPr txBox="1"/>
            <p:nvPr/>
          </p:nvSpPr>
          <p:spPr>
            <a:xfrm>
              <a:off x="4541353" y="1679176"/>
              <a:ext cx="1472745" cy="2385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467" dirty="0">
                  <a:solidFill>
                    <a:srgbClr val="CA1F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ALPHANUMERIC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95FF2E9-A19F-DE48-B6EB-4EECDDC53B7D}"/>
                </a:ext>
              </a:extLst>
            </p:cNvPr>
            <p:cNvCxnSpPr>
              <a:cxnSpLocks/>
            </p:cNvCxnSpPr>
            <p:nvPr/>
          </p:nvCxnSpPr>
          <p:spPr>
            <a:xfrm>
              <a:off x="506557" y="1798463"/>
              <a:ext cx="4061906" cy="0"/>
            </a:xfrm>
            <a:prstGeom prst="line">
              <a:avLst/>
            </a:prstGeom>
            <a:ln w="31750">
              <a:solidFill>
                <a:srgbClr val="CA1F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86AFE6-F52B-2B4A-A8A2-493AA591224F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6014098" y="1798463"/>
              <a:ext cx="2700697" cy="1"/>
            </a:xfrm>
            <a:prstGeom prst="line">
              <a:avLst/>
            </a:prstGeom>
            <a:ln w="31750">
              <a:solidFill>
                <a:srgbClr val="CA1F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4770C8-004E-AB44-B886-3DD967473BB8}"/>
              </a:ext>
            </a:extLst>
          </p:cNvPr>
          <p:cNvGrpSpPr/>
          <p:nvPr/>
        </p:nvGrpSpPr>
        <p:grpSpPr>
          <a:xfrm>
            <a:off x="739142" y="2797129"/>
            <a:ext cx="4651839" cy="1346081"/>
            <a:chOff x="5222433" y="2408089"/>
            <a:chExt cx="3488879" cy="100956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E05C2E8-2F54-3541-B062-F3CE76EA6E8D}"/>
                </a:ext>
              </a:extLst>
            </p:cNvPr>
            <p:cNvGrpSpPr/>
            <p:nvPr/>
          </p:nvGrpSpPr>
          <p:grpSpPr>
            <a:xfrm>
              <a:off x="7975844" y="2568934"/>
              <a:ext cx="502235" cy="728731"/>
              <a:chOff x="146050" y="3041650"/>
              <a:chExt cx="404813" cy="587375"/>
            </a:xfrm>
            <a:solidFill>
              <a:srgbClr val="CA1F47"/>
            </a:solidFill>
          </p:grpSpPr>
          <p:sp>
            <p:nvSpPr>
              <p:cNvPr id="30" name="Freeform 307">
                <a:extLst>
                  <a:ext uri="{FF2B5EF4-FFF2-40B4-BE49-F238E27FC236}">
                    <a16:creationId xmlns:a16="http://schemas.microsoft.com/office/drawing/2014/main" id="{61D32D89-468B-8F42-8B14-3EF218496C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050" y="3124200"/>
                <a:ext cx="404813" cy="504825"/>
              </a:xfrm>
              <a:custGeom>
                <a:avLst/>
                <a:gdLst>
                  <a:gd name="T0" fmla="*/ 90 w 257"/>
                  <a:gd name="T1" fmla="*/ 268 h 320"/>
                  <a:gd name="T2" fmla="*/ 63 w 257"/>
                  <a:gd name="T3" fmla="*/ 276 h 320"/>
                  <a:gd name="T4" fmla="*/ 52 w 257"/>
                  <a:gd name="T5" fmla="*/ 271 h 320"/>
                  <a:gd name="T6" fmla="*/ 59 w 257"/>
                  <a:gd name="T7" fmla="*/ 261 h 320"/>
                  <a:gd name="T8" fmla="*/ 81 w 257"/>
                  <a:gd name="T9" fmla="*/ 254 h 320"/>
                  <a:gd name="T10" fmla="*/ 84 w 257"/>
                  <a:gd name="T11" fmla="*/ 252 h 320"/>
                  <a:gd name="T12" fmla="*/ 82 w 257"/>
                  <a:gd name="T13" fmla="*/ 242 h 320"/>
                  <a:gd name="T14" fmla="*/ 68 w 257"/>
                  <a:gd name="T15" fmla="*/ 247 h 320"/>
                  <a:gd name="T16" fmla="*/ 37 w 257"/>
                  <a:gd name="T17" fmla="*/ 255 h 320"/>
                  <a:gd name="T18" fmla="*/ 26 w 257"/>
                  <a:gd name="T19" fmla="*/ 248 h 320"/>
                  <a:gd name="T20" fmla="*/ 34 w 257"/>
                  <a:gd name="T21" fmla="*/ 239 h 320"/>
                  <a:gd name="T22" fmla="*/ 78 w 257"/>
                  <a:gd name="T23" fmla="*/ 226 h 320"/>
                  <a:gd name="T24" fmla="*/ 82 w 257"/>
                  <a:gd name="T25" fmla="*/ 221 h 320"/>
                  <a:gd name="T26" fmla="*/ 82 w 257"/>
                  <a:gd name="T27" fmla="*/ 213 h 320"/>
                  <a:gd name="T28" fmla="*/ 66 w 257"/>
                  <a:gd name="T29" fmla="*/ 220 h 320"/>
                  <a:gd name="T30" fmla="*/ 19 w 257"/>
                  <a:gd name="T31" fmla="*/ 230 h 320"/>
                  <a:gd name="T32" fmla="*/ 9 w 257"/>
                  <a:gd name="T33" fmla="*/ 222 h 320"/>
                  <a:gd name="T34" fmla="*/ 18 w 257"/>
                  <a:gd name="T35" fmla="*/ 214 h 320"/>
                  <a:gd name="T36" fmla="*/ 88 w 257"/>
                  <a:gd name="T37" fmla="*/ 191 h 320"/>
                  <a:gd name="T38" fmla="*/ 91 w 257"/>
                  <a:gd name="T39" fmla="*/ 188 h 320"/>
                  <a:gd name="T40" fmla="*/ 138 w 257"/>
                  <a:gd name="T41" fmla="*/ 146 h 320"/>
                  <a:gd name="T42" fmla="*/ 140 w 257"/>
                  <a:gd name="T43" fmla="*/ 143 h 320"/>
                  <a:gd name="T44" fmla="*/ 153 w 257"/>
                  <a:gd name="T45" fmla="*/ 139 h 320"/>
                  <a:gd name="T46" fmla="*/ 159 w 257"/>
                  <a:gd name="T47" fmla="*/ 141 h 320"/>
                  <a:gd name="T48" fmla="*/ 166 w 257"/>
                  <a:gd name="T49" fmla="*/ 140 h 320"/>
                  <a:gd name="T50" fmla="*/ 161 w 257"/>
                  <a:gd name="T51" fmla="*/ 124 h 320"/>
                  <a:gd name="T52" fmla="*/ 160 w 257"/>
                  <a:gd name="T53" fmla="*/ 112 h 320"/>
                  <a:gd name="T54" fmla="*/ 160 w 257"/>
                  <a:gd name="T55" fmla="*/ 59 h 320"/>
                  <a:gd name="T56" fmla="*/ 119 w 257"/>
                  <a:gd name="T57" fmla="*/ 17 h 320"/>
                  <a:gd name="T58" fmla="*/ 71 w 257"/>
                  <a:gd name="T59" fmla="*/ 51 h 320"/>
                  <a:gd name="T60" fmla="*/ 69 w 257"/>
                  <a:gd name="T61" fmla="*/ 71 h 320"/>
                  <a:gd name="T62" fmla="*/ 10 w 257"/>
                  <a:gd name="T63" fmla="*/ 123 h 320"/>
                  <a:gd name="T64" fmla="*/ 1 w 257"/>
                  <a:gd name="T65" fmla="*/ 116 h 320"/>
                  <a:gd name="T66" fmla="*/ 9 w 257"/>
                  <a:gd name="T67" fmla="*/ 108 h 320"/>
                  <a:gd name="T68" fmla="*/ 48 w 257"/>
                  <a:gd name="T69" fmla="*/ 85 h 320"/>
                  <a:gd name="T70" fmla="*/ 54 w 257"/>
                  <a:gd name="T71" fmla="*/ 59 h 320"/>
                  <a:gd name="T72" fmla="*/ 111 w 257"/>
                  <a:gd name="T73" fmla="*/ 1 h 320"/>
                  <a:gd name="T74" fmla="*/ 175 w 257"/>
                  <a:gd name="T75" fmla="*/ 51 h 320"/>
                  <a:gd name="T76" fmla="*/ 176 w 257"/>
                  <a:gd name="T77" fmla="*/ 62 h 320"/>
                  <a:gd name="T78" fmla="*/ 176 w 257"/>
                  <a:gd name="T79" fmla="*/ 113 h 320"/>
                  <a:gd name="T80" fmla="*/ 184 w 257"/>
                  <a:gd name="T81" fmla="*/ 140 h 320"/>
                  <a:gd name="T82" fmla="*/ 189 w 257"/>
                  <a:gd name="T83" fmla="*/ 143 h 320"/>
                  <a:gd name="T84" fmla="*/ 223 w 257"/>
                  <a:gd name="T85" fmla="*/ 159 h 320"/>
                  <a:gd name="T86" fmla="*/ 257 w 257"/>
                  <a:gd name="T87" fmla="*/ 229 h 320"/>
                  <a:gd name="T88" fmla="*/ 181 w 257"/>
                  <a:gd name="T89" fmla="*/ 315 h 320"/>
                  <a:gd name="T90" fmla="*/ 92 w 257"/>
                  <a:gd name="T91" fmla="*/ 270 h 320"/>
                  <a:gd name="T92" fmla="*/ 90 w 257"/>
                  <a:gd name="T93" fmla="*/ 268 h 320"/>
                  <a:gd name="T94" fmla="*/ 97 w 257"/>
                  <a:gd name="T95" fmla="*/ 229 h 320"/>
                  <a:gd name="T96" fmla="*/ 169 w 257"/>
                  <a:gd name="T97" fmla="*/ 300 h 320"/>
                  <a:gd name="T98" fmla="*/ 241 w 257"/>
                  <a:gd name="T99" fmla="*/ 228 h 320"/>
                  <a:gd name="T100" fmla="*/ 168 w 257"/>
                  <a:gd name="T101" fmla="*/ 157 h 320"/>
                  <a:gd name="T102" fmla="*/ 97 w 257"/>
                  <a:gd name="T103" fmla="*/ 229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7" h="320">
                    <a:moveTo>
                      <a:pt x="90" y="268"/>
                    </a:moveTo>
                    <a:cubicBezTo>
                      <a:pt x="81" y="271"/>
                      <a:pt x="72" y="274"/>
                      <a:pt x="63" y="276"/>
                    </a:cubicBezTo>
                    <a:cubicBezTo>
                      <a:pt x="57" y="278"/>
                      <a:pt x="53" y="276"/>
                      <a:pt x="52" y="271"/>
                    </a:cubicBezTo>
                    <a:cubicBezTo>
                      <a:pt x="51" y="266"/>
                      <a:pt x="53" y="263"/>
                      <a:pt x="59" y="261"/>
                    </a:cubicBezTo>
                    <a:cubicBezTo>
                      <a:pt x="66" y="259"/>
                      <a:pt x="73" y="256"/>
                      <a:pt x="81" y="254"/>
                    </a:cubicBezTo>
                    <a:cubicBezTo>
                      <a:pt x="82" y="254"/>
                      <a:pt x="83" y="253"/>
                      <a:pt x="84" y="252"/>
                    </a:cubicBezTo>
                    <a:cubicBezTo>
                      <a:pt x="84" y="249"/>
                      <a:pt x="83" y="246"/>
                      <a:pt x="82" y="242"/>
                    </a:cubicBezTo>
                    <a:cubicBezTo>
                      <a:pt x="77" y="244"/>
                      <a:pt x="73" y="246"/>
                      <a:pt x="68" y="247"/>
                    </a:cubicBezTo>
                    <a:cubicBezTo>
                      <a:pt x="57" y="250"/>
                      <a:pt x="47" y="252"/>
                      <a:pt x="37" y="255"/>
                    </a:cubicBezTo>
                    <a:cubicBezTo>
                      <a:pt x="31" y="256"/>
                      <a:pt x="26" y="253"/>
                      <a:pt x="26" y="248"/>
                    </a:cubicBezTo>
                    <a:cubicBezTo>
                      <a:pt x="25" y="243"/>
                      <a:pt x="28" y="240"/>
                      <a:pt x="34" y="239"/>
                    </a:cubicBezTo>
                    <a:cubicBezTo>
                      <a:pt x="49" y="237"/>
                      <a:pt x="64" y="232"/>
                      <a:pt x="78" y="226"/>
                    </a:cubicBezTo>
                    <a:cubicBezTo>
                      <a:pt x="80" y="225"/>
                      <a:pt x="82" y="224"/>
                      <a:pt x="82" y="221"/>
                    </a:cubicBezTo>
                    <a:cubicBezTo>
                      <a:pt x="82" y="219"/>
                      <a:pt x="82" y="216"/>
                      <a:pt x="82" y="213"/>
                    </a:cubicBezTo>
                    <a:cubicBezTo>
                      <a:pt x="77" y="215"/>
                      <a:pt x="72" y="218"/>
                      <a:pt x="66" y="220"/>
                    </a:cubicBezTo>
                    <a:cubicBezTo>
                      <a:pt x="51" y="225"/>
                      <a:pt x="35" y="229"/>
                      <a:pt x="19" y="230"/>
                    </a:cubicBezTo>
                    <a:cubicBezTo>
                      <a:pt x="14" y="230"/>
                      <a:pt x="10" y="227"/>
                      <a:pt x="9" y="222"/>
                    </a:cubicBezTo>
                    <a:cubicBezTo>
                      <a:pt x="9" y="218"/>
                      <a:pt x="12" y="214"/>
                      <a:pt x="18" y="214"/>
                    </a:cubicBezTo>
                    <a:cubicBezTo>
                      <a:pt x="43" y="212"/>
                      <a:pt x="66" y="205"/>
                      <a:pt x="88" y="191"/>
                    </a:cubicBezTo>
                    <a:cubicBezTo>
                      <a:pt x="89" y="191"/>
                      <a:pt x="90" y="189"/>
                      <a:pt x="91" y="188"/>
                    </a:cubicBezTo>
                    <a:cubicBezTo>
                      <a:pt x="102" y="168"/>
                      <a:pt x="117" y="154"/>
                      <a:pt x="138" y="146"/>
                    </a:cubicBezTo>
                    <a:cubicBezTo>
                      <a:pt x="139" y="146"/>
                      <a:pt x="140" y="144"/>
                      <a:pt x="140" y="143"/>
                    </a:cubicBezTo>
                    <a:cubicBezTo>
                      <a:pt x="143" y="138"/>
                      <a:pt x="149" y="136"/>
                      <a:pt x="153" y="139"/>
                    </a:cubicBezTo>
                    <a:cubicBezTo>
                      <a:pt x="155" y="141"/>
                      <a:pt x="157" y="142"/>
                      <a:pt x="159" y="141"/>
                    </a:cubicBezTo>
                    <a:cubicBezTo>
                      <a:pt x="161" y="141"/>
                      <a:pt x="163" y="141"/>
                      <a:pt x="166" y="140"/>
                    </a:cubicBezTo>
                    <a:cubicBezTo>
                      <a:pt x="164" y="135"/>
                      <a:pt x="162" y="130"/>
                      <a:pt x="161" y="124"/>
                    </a:cubicBezTo>
                    <a:cubicBezTo>
                      <a:pt x="161" y="121"/>
                      <a:pt x="160" y="117"/>
                      <a:pt x="160" y="112"/>
                    </a:cubicBezTo>
                    <a:cubicBezTo>
                      <a:pt x="160" y="95"/>
                      <a:pt x="161" y="77"/>
                      <a:pt x="160" y="59"/>
                    </a:cubicBezTo>
                    <a:cubicBezTo>
                      <a:pt x="159" y="37"/>
                      <a:pt x="142" y="19"/>
                      <a:pt x="119" y="17"/>
                    </a:cubicBezTo>
                    <a:cubicBezTo>
                      <a:pt x="98" y="15"/>
                      <a:pt x="77" y="30"/>
                      <a:pt x="71" y="51"/>
                    </a:cubicBezTo>
                    <a:cubicBezTo>
                      <a:pt x="70" y="57"/>
                      <a:pt x="70" y="64"/>
                      <a:pt x="69" y="71"/>
                    </a:cubicBezTo>
                    <a:cubicBezTo>
                      <a:pt x="66" y="100"/>
                      <a:pt x="39" y="124"/>
                      <a:pt x="10" y="123"/>
                    </a:cubicBezTo>
                    <a:cubicBezTo>
                      <a:pt x="4" y="123"/>
                      <a:pt x="1" y="121"/>
                      <a:pt x="1" y="116"/>
                    </a:cubicBezTo>
                    <a:cubicBezTo>
                      <a:pt x="0" y="111"/>
                      <a:pt x="3" y="108"/>
                      <a:pt x="9" y="108"/>
                    </a:cubicBezTo>
                    <a:cubicBezTo>
                      <a:pt x="26" y="107"/>
                      <a:pt x="39" y="99"/>
                      <a:pt x="48" y="85"/>
                    </a:cubicBezTo>
                    <a:cubicBezTo>
                      <a:pt x="53" y="77"/>
                      <a:pt x="54" y="68"/>
                      <a:pt x="54" y="59"/>
                    </a:cubicBezTo>
                    <a:cubicBezTo>
                      <a:pt x="55" y="28"/>
                      <a:pt x="81" y="2"/>
                      <a:pt x="111" y="1"/>
                    </a:cubicBezTo>
                    <a:cubicBezTo>
                      <a:pt x="143" y="0"/>
                      <a:pt x="169" y="20"/>
                      <a:pt x="175" y="51"/>
                    </a:cubicBezTo>
                    <a:cubicBezTo>
                      <a:pt x="176" y="54"/>
                      <a:pt x="176" y="58"/>
                      <a:pt x="176" y="62"/>
                    </a:cubicBezTo>
                    <a:cubicBezTo>
                      <a:pt x="176" y="79"/>
                      <a:pt x="176" y="96"/>
                      <a:pt x="176" y="113"/>
                    </a:cubicBezTo>
                    <a:cubicBezTo>
                      <a:pt x="176" y="123"/>
                      <a:pt x="179" y="132"/>
                      <a:pt x="184" y="140"/>
                    </a:cubicBezTo>
                    <a:cubicBezTo>
                      <a:pt x="185" y="141"/>
                      <a:pt x="187" y="142"/>
                      <a:pt x="189" y="143"/>
                    </a:cubicBezTo>
                    <a:cubicBezTo>
                      <a:pt x="201" y="146"/>
                      <a:pt x="213" y="151"/>
                      <a:pt x="223" y="159"/>
                    </a:cubicBezTo>
                    <a:cubicBezTo>
                      <a:pt x="246" y="177"/>
                      <a:pt x="257" y="200"/>
                      <a:pt x="257" y="229"/>
                    </a:cubicBezTo>
                    <a:cubicBezTo>
                      <a:pt x="257" y="272"/>
                      <a:pt x="224" y="310"/>
                      <a:pt x="181" y="315"/>
                    </a:cubicBezTo>
                    <a:cubicBezTo>
                      <a:pt x="144" y="320"/>
                      <a:pt x="110" y="303"/>
                      <a:pt x="92" y="270"/>
                    </a:cubicBezTo>
                    <a:cubicBezTo>
                      <a:pt x="91" y="270"/>
                      <a:pt x="91" y="269"/>
                      <a:pt x="90" y="268"/>
                    </a:cubicBezTo>
                    <a:close/>
                    <a:moveTo>
                      <a:pt x="97" y="229"/>
                    </a:moveTo>
                    <a:cubicBezTo>
                      <a:pt x="97" y="268"/>
                      <a:pt x="130" y="301"/>
                      <a:pt x="169" y="300"/>
                    </a:cubicBezTo>
                    <a:cubicBezTo>
                      <a:pt x="209" y="300"/>
                      <a:pt x="241" y="268"/>
                      <a:pt x="241" y="228"/>
                    </a:cubicBezTo>
                    <a:cubicBezTo>
                      <a:pt x="241" y="188"/>
                      <a:pt x="209" y="156"/>
                      <a:pt x="168" y="157"/>
                    </a:cubicBezTo>
                    <a:cubicBezTo>
                      <a:pt x="129" y="157"/>
                      <a:pt x="97" y="189"/>
                      <a:pt x="97" y="2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" name="Freeform 308">
                <a:extLst>
                  <a:ext uri="{FF2B5EF4-FFF2-40B4-BE49-F238E27FC236}">
                    <a16:creationId xmlns:a16="http://schemas.microsoft.com/office/drawing/2014/main" id="{6F0062C4-7D94-C848-94C1-6B3B82EE0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50" y="3165475"/>
                <a:ext cx="236538" cy="280988"/>
              </a:xfrm>
              <a:custGeom>
                <a:avLst/>
                <a:gdLst>
                  <a:gd name="T0" fmla="*/ 150 w 150"/>
                  <a:gd name="T1" fmla="*/ 41 h 178"/>
                  <a:gd name="T2" fmla="*/ 118 w 150"/>
                  <a:gd name="T3" fmla="*/ 125 h 178"/>
                  <a:gd name="T4" fmla="*/ 30 w 150"/>
                  <a:gd name="T5" fmla="*/ 176 h 178"/>
                  <a:gd name="T6" fmla="*/ 10 w 150"/>
                  <a:gd name="T7" fmla="*/ 177 h 178"/>
                  <a:gd name="T8" fmla="*/ 1 w 150"/>
                  <a:gd name="T9" fmla="*/ 169 h 178"/>
                  <a:gd name="T10" fmla="*/ 10 w 150"/>
                  <a:gd name="T11" fmla="*/ 161 h 178"/>
                  <a:gd name="T12" fmla="*/ 131 w 150"/>
                  <a:gd name="T13" fmla="*/ 61 h 178"/>
                  <a:gd name="T14" fmla="*/ 134 w 150"/>
                  <a:gd name="T15" fmla="*/ 36 h 178"/>
                  <a:gd name="T16" fmla="*/ 116 w 150"/>
                  <a:gd name="T17" fmla="*/ 18 h 178"/>
                  <a:gd name="T18" fmla="*/ 97 w 150"/>
                  <a:gd name="T19" fmla="*/ 35 h 178"/>
                  <a:gd name="T20" fmla="*/ 91 w 150"/>
                  <a:gd name="T21" fmla="*/ 68 h 178"/>
                  <a:gd name="T22" fmla="*/ 13 w 150"/>
                  <a:gd name="T23" fmla="*/ 124 h 178"/>
                  <a:gd name="T24" fmla="*/ 9 w 150"/>
                  <a:gd name="T25" fmla="*/ 124 h 178"/>
                  <a:gd name="T26" fmla="*/ 1 w 150"/>
                  <a:gd name="T27" fmla="*/ 116 h 178"/>
                  <a:gd name="T28" fmla="*/ 9 w 150"/>
                  <a:gd name="T29" fmla="*/ 108 h 178"/>
                  <a:gd name="T30" fmla="*/ 34 w 150"/>
                  <a:gd name="T31" fmla="*/ 103 h 178"/>
                  <a:gd name="T32" fmla="*/ 80 w 150"/>
                  <a:gd name="T33" fmla="*/ 37 h 178"/>
                  <a:gd name="T34" fmla="*/ 112 w 150"/>
                  <a:gd name="T35" fmla="*/ 2 h 178"/>
                  <a:gd name="T36" fmla="*/ 149 w 150"/>
                  <a:gd name="T37" fmla="*/ 29 h 178"/>
                  <a:gd name="T38" fmla="*/ 150 w 150"/>
                  <a:gd name="T39" fmla="*/ 4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0" h="178">
                    <a:moveTo>
                      <a:pt x="150" y="41"/>
                    </a:moveTo>
                    <a:cubicBezTo>
                      <a:pt x="148" y="73"/>
                      <a:pt x="138" y="101"/>
                      <a:pt x="118" y="125"/>
                    </a:cubicBezTo>
                    <a:cubicBezTo>
                      <a:pt x="96" y="153"/>
                      <a:pt x="66" y="170"/>
                      <a:pt x="30" y="176"/>
                    </a:cubicBezTo>
                    <a:cubicBezTo>
                      <a:pt x="23" y="177"/>
                      <a:pt x="17" y="177"/>
                      <a:pt x="10" y="177"/>
                    </a:cubicBezTo>
                    <a:cubicBezTo>
                      <a:pt x="4" y="178"/>
                      <a:pt x="0" y="174"/>
                      <a:pt x="1" y="169"/>
                    </a:cubicBezTo>
                    <a:cubicBezTo>
                      <a:pt x="1" y="165"/>
                      <a:pt x="4" y="162"/>
                      <a:pt x="10" y="161"/>
                    </a:cubicBezTo>
                    <a:cubicBezTo>
                      <a:pt x="70" y="160"/>
                      <a:pt x="119" y="119"/>
                      <a:pt x="131" y="61"/>
                    </a:cubicBezTo>
                    <a:cubicBezTo>
                      <a:pt x="133" y="53"/>
                      <a:pt x="133" y="44"/>
                      <a:pt x="134" y="36"/>
                    </a:cubicBezTo>
                    <a:cubicBezTo>
                      <a:pt x="134" y="26"/>
                      <a:pt x="126" y="18"/>
                      <a:pt x="116" y="18"/>
                    </a:cubicBezTo>
                    <a:cubicBezTo>
                      <a:pt x="106" y="17"/>
                      <a:pt x="97" y="25"/>
                      <a:pt x="97" y="35"/>
                    </a:cubicBezTo>
                    <a:cubicBezTo>
                      <a:pt x="96" y="46"/>
                      <a:pt x="95" y="57"/>
                      <a:pt x="91" y="68"/>
                    </a:cubicBezTo>
                    <a:cubicBezTo>
                      <a:pt x="76" y="102"/>
                      <a:pt x="51" y="121"/>
                      <a:pt x="13" y="124"/>
                    </a:cubicBezTo>
                    <a:cubicBezTo>
                      <a:pt x="12" y="124"/>
                      <a:pt x="11" y="124"/>
                      <a:pt x="9" y="124"/>
                    </a:cubicBezTo>
                    <a:cubicBezTo>
                      <a:pt x="4" y="124"/>
                      <a:pt x="1" y="121"/>
                      <a:pt x="1" y="116"/>
                    </a:cubicBezTo>
                    <a:cubicBezTo>
                      <a:pt x="0" y="112"/>
                      <a:pt x="4" y="108"/>
                      <a:pt x="9" y="108"/>
                    </a:cubicBezTo>
                    <a:cubicBezTo>
                      <a:pt x="18" y="108"/>
                      <a:pt x="26" y="106"/>
                      <a:pt x="34" y="103"/>
                    </a:cubicBezTo>
                    <a:cubicBezTo>
                      <a:pt x="62" y="93"/>
                      <a:pt x="80" y="66"/>
                      <a:pt x="80" y="37"/>
                    </a:cubicBezTo>
                    <a:cubicBezTo>
                      <a:pt x="81" y="18"/>
                      <a:pt x="94" y="3"/>
                      <a:pt x="112" y="2"/>
                    </a:cubicBezTo>
                    <a:cubicBezTo>
                      <a:pt x="129" y="0"/>
                      <a:pt x="145" y="12"/>
                      <a:pt x="149" y="29"/>
                    </a:cubicBezTo>
                    <a:cubicBezTo>
                      <a:pt x="150" y="33"/>
                      <a:pt x="150" y="37"/>
                      <a:pt x="150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" name="Freeform 309">
                <a:extLst>
                  <a:ext uri="{FF2B5EF4-FFF2-40B4-BE49-F238E27FC236}">
                    <a16:creationId xmlns:a16="http://schemas.microsoft.com/office/drawing/2014/main" id="{10525874-17DC-FA44-9AE5-D31E4C97E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50" y="3078163"/>
                <a:ext cx="363538" cy="282575"/>
              </a:xfrm>
              <a:custGeom>
                <a:avLst/>
                <a:gdLst>
                  <a:gd name="T0" fmla="*/ 203 w 231"/>
                  <a:gd name="T1" fmla="*/ 113 h 179"/>
                  <a:gd name="T2" fmla="*/ 203 w 231"/>
                  <a:gd name="T3" fmla="*/ 141 h 179"/>
                  <a:gd name="T4" fmla="*/ 222 w 231"/>
                  <a:gd name="T5" fmla="*/ 163 h 179"/>
                  <a:gd name="T6" fmla="*/ 230 w 231"/>
                  <a:gd name="T7" fmla="*/ 171 h 179"/>
                  <a:gd name="T8" fmla="*/ 221 w 231"/>
                  <a:gd name="T9" fmla="*/ 179 h 179"/>
                  <a:gd name="T10" fmla="*/ 187 w 231"/>
                  <a:gd name="T11" fmla="*/ 143 h 179"/>
                  <a:gd name="T12" fmla="*/ 187 w 231"/>
                  <a:gd name="T13" fmla="*/ 92 h 179"/>
                  <a:gd name="T14" fmla="*/ 115 w 231"/>
                  <a:gd name="T15" fmla="*/ 19 h 179"/>
                  <a:gd name="T16" fmla="*/ 43 w 231"/>
                  <a:gd name="T17" fmla="*/ 88 h 179"/>
                  <a:gd name="T18" fmla="*/ 26 w 231"/>
                  <a:gd name="T19" fmla="*/ 121 h 179"/>
                  <a:gd name="T20" fmla="*/ 10 w 231"/>
                  <a:gd name="T21" fmla="*/ 126 h 179"/>
                  <a:gd name="T22" fmla="*/ 1 w 231"/>
                  <a:gd name="T23" fmla="*/ 118 h 179"/>
                  <a:gd name="T24" fmla="*/ 9 w 231"/>
                  <a:gd name="T25" fmla="*/ 110 h 179"/>
                  <a:gd name="T26" fmla="*/ 27 w 231"/>
                  <a:gd name="T27" fmla="*/ 91 h 179"/>
                  <a:gd name="T28" fmla="*/ 120 w 231"/>
                  <a:gd name="T29" fmla="*/ 3 h 179"/>
                  <a:gd name="T30" fmla="*/ 203 w 231"/>
                  <a:gd name="T31" fmla="*/ 91 h 179"/>
                  <a:gd name="T32" fmla="*/ 203 w 231"/>
                  <a:gd name="T33" fmla="*/ 11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1" h="179">
                    <a:moveTo>
                      <a:pt x="203" y="113"/>
                    </a:moveTo>
                    <a:cubicBezTo>
                      <a:pt x="203" y="123"/>
                      <a:pt x="203" y="132"/>
                      <a:pt x="203" y="141"/>
                    </a:cubicBezTo>
                    <a:cubicBezTo>
                      <a:pt x="203" y="154"/>
                      <a:pt x="210" y="161"/>
                      <a:pt x="222" y="163"/>
                    </a:cubicBezTo>
                    <a:cubicBezTo>
                      <a:pt x="228" y="163"/>
                      <a:pt x="231" y="166"/>
                      <a:pt x="230" y="171"/>
                    </a:cubicBezTo>
                    <a:cubicBezTo>
                      <a:pt x="230" y="176"/>
                      <a:pt x="227" y="179"/>
                      <a:pt x="221" y="179"/>
                    </a:cubicBezTo>
                    <a:cubicBezTo>
                      <a:pt x="202" y="178"/>
                      <a:pt x="187" y="162"/>
                      <a:pt x="187" y="143"/>
                    </a:cubicBezTo>
                    <a:cubicBezTo>
                      <a:pt x="187" y="126"/>
                      <a:pt x="187" y="109"/>
                      <a:pt x="187" y="92"/>
                    </a:cubicBezTo>
                    <a:cubicBezTo>
                      <a:pt x="187" y="52"/>
                      <a:pt x="156" y="20"/>
                      <a:pt x="115" y="19"/>
                    </a:cubicBezTo>
                    <a:cubicBezTo>
                      <a:pt x="77" y="19"/>
                      <a:pt x="45" y="50"/>
                      <a:pt x="43" y="88"/>
                    </a:cubicBezTo>
                    <a:cubicBezTo>
                      <a:pt x="43" y="102"/>
                      <a:pt x="39" y="113"/>
                      <a:pt x="26" y="121"/>
                    </a:cubicBezTo>
                    <a:cubicBezTo>
                      <a:pt x="21" y="124"/>
                      <a:pt x="16" y="126"/>
                      <a:pt x="10" y="126"/>
                    </a:cubicBezTo>
                    <a:cubicBezTo>
                      <a:pt x="5" y="126"/>
                      <a:pt x="1" y="123"/>
                      <a:pt x="1" y="118"/>
                    </a:cubicBezTo>
                    <a:cubicBezTo>
                      <a:pt x="0" y="114"/>
                      <a:pt x="4" y="110"/>
                      <a:pt x="9" y="110"/>
                    </a:cubicBezTo>
                    <a:cubicBezTo>
                      <a:pt x="20" y="109"/>
                      <a:pt x="27" y="101"/>
                      <a:pt x="27" y="91"/>
                    </a:cubicBezTo>
                    <a:cubicBezTo>
                      <a:pt x="28" y="40"/>
                      <a:pt x="70" y="0"/>
                      <a:pt x="120" y="3"/>
                    </a:cubicBezTo>
                    <a:cubicBezTo>
                      <a:pt x="167" y="6"/>
                      <a:pt x="203" y="45"/>
                      <a:pt x="203" y="91"/>
                    </a:cubicBezTo>
                    <a:cubicBezTo>
                      <a:pt x="203" y="99"/>
                      <a:pt x="203" y="106"/>
                      <a:pt x="203" y="1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" name="Freeform 310">
                <a:extLst>
                  <a:ext uri="{FF2B5EF4-FFF2-40B4-BE49-F238E27FC236}">
                    <a16:creationId xmlns:a16="http://schemas.microsoft.com/office/drawing/2014/main" id="{90CF4BDE-4E5E-F94A-A330-487660EEB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50" y="3041650"/>
                <a:ext cx="361950" cy="276225"/>
              </a:xfrm>
              <a:custGeom>
                <a:avLst/>
                <a:gdLst>
                  <a:gd name="T0" fmla="*/ 214 w 230"/>
                  <a:gd name="T1" fmla="*/ 136 h 176"/>
                  <a:gd name="T2" fmla="*/ 213 w 230"/>
                  <a:gd name="T3" fmla="*/ 103 h 176"/>
                  <a:gd name="T4" fmla="*/ 187 w 230"/>
                  <a:gd name="T5" fmla="*/ 48 h 176"/>
                  <a:gd name="T6" fmla="*/ 35 w 230"/>
                  <a:gd name="T7" fmla="*/ 58 h 176"/>
                  <a:gd name="T8" fmla="*/ 17 w 230"/>
                  <a:gd name="T9" fmla="*/ 113 h 176"/>
                  <a:gd name="T10" fmla="*/ 8 w 230"/>
                  <a:gd name="T11" fmla="*/ 123 h 176"/>
                  <a:gd name="T12" fmla="*/ 1 w 230"/>
                  <a:gd name="T13" fmla="*/ 112 h 176"/>
                  <a:gd name="T14" fmla="*/ 32 w 230"/>
                  <a:gd name="T15" fmla="*/ 36 h 176"/>
                  <a:gd name="T16" fmla="*/ 110 w 230"/>
                  <a:gd name="T17" fmla="*/ 1 h 176"/>
                  <a:gd name="T18" fmla="*/ 217 w 230"/>
                  <a:gd name="T19" fmla="*/ 63 h 176"/>
                  <a:gd name="T20" fmla="*/ 230 w 230"/>
                  <a:gd name="T21" fmla="*/ 113 h 176"/>
                  <a:gd name="T22" fmla="*/ 230 w 230"/>
                  <a:gd name="T23" fmla="*/ 167 h 176"/>
                  <a:gd name="T24" fmla="*/ 224 w 230"/>
                  <a:gd name="T25" fmla="*/ 175 h 176"/>
                  <a:gd name="T26" fmla="*/ 215 w 230"/>
                  <a:gd name="T27" fmla="*/ 171 h 176"/>
                  <a:gd name="T28" fmla="*/ 214 w 230"/>
                  <a:gd name="T29" fmla="*/ 165 h 176"/>
                  <a:gd name="T30" fmla="*/ 214 w 230"/>
                  <a:gd name="T31" fmla="*/ 136 h 176"/>
                  <a:gd name="T32" fmla="*/ 214 w 230"/>
                  <a:gd name="T33" fmla="*/ 13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0" h="176">
                    <a:moveTo>
                      <a:pt x="214" y="136"/>
                    </a:moveTo>
                    <a:cubicBezTo>
                      <a:pt x="214" y="125"/>
                      <a:pt x="214" y="114"/>
                      <a:pt x="213" y="103"/>
                    </a:cubicBezTo>
                    <a:cubicBezTo>
                      <a:pt x="210" y="82"/>
                      <a:pt x="202" y="64"/>
                      <a:pt x="187" y="48"/>
                    </a:cubicBezTo>
                    <a:cubicBezTo>
                      <a:pt x="145" y="2"/>
                      <a:pt x="71" y="7"/>
                      <a:pt x="35" y="58"/>
                    </a:cubicBezTo>
                    <a:cubicBezTo>
                      <a:pt x="23" y="75"/>
                      <a:pt x="17" y="93"/>
                      <a:pt x="17" y="113"/>
                    </a:cubicBezTo>
                    <a:cubicBezTo>
                      <a:pt x="16" y="120"/>
                      <a:pt x="13" y="123"/>
                      <a:pt x="8" y="123"/>
                    </a:cubicBezTo>
                    <a:cubicBezTo>
                      <a:pt x="3" y="123"/>
                      <a:pt x="0" y="119"/>
                      <a:pt x="1" y="112"/>
                    </a:cubicBezTo>
                    <a:cubicBezTo>
                      <a:pt x="1" y="83"/>
                      <a:pt x="12" y="57"/>
                      <a:pt x="32" y="36"/>
                    </a:cubicBezTo>
                    <a:cubicBezTo>
                      <a:pt x="53" y="14"/>
                      <a:pt x="79" y="2"/>
                      <a:pt x="110" y="1"/>
                    </a:cubicBezTo>
                    <a:cubicBezTo>
                      <a:pt x="158" y="0"/>
                      <a:pt x="194" y="21"/>
                      <a:pt x="217" y="63"/>
                    </a:cubicBezTo>
                    <a:cubicBezTo>
                      <a:pt x="226" y="79"/>
                      <a:pt x="229" y="96"/>
                      <a:pt x="230" y="113"/>
                    </a:cubicBezTo>
                    <a:cubicBezTo>
                      <a:pt x="230" y="131"/>
                      <a:pt x="230" y="149"/>
                      <a:pt x="230" y="167"/>
                    </a:cubicBezTo>
                    <a:cubicBezTo>
                      <a:pt x="230" y="171"/>
                      <a:pt x="227" y="174"/>
                      <a:pt x="224" y="175"/>
                    </a:cubicBezTo>
                    <a:cubicBezTo>
                      <a:pt x="221" y="176"/>
                      <a:pt x="217" y="174"/>
                      <a:pt x="215" y="171"/>
                    </a:cubicBezTo>
                    <a:cubicBezTo>
                      <a:pt x="214" y="169"/>
                      <a:pt x="214" y="167"/>
                      <a:pt x="214" y="165"/>
                    </a:cubicBezTo>
                    <a:cubicBezTo>
                      <a:pt x="214" y="156"/>
                      <a:pt x="214" y="146"/>
                      <a:pt x="214" y="136"/>
                    </a:cubicBezTo>
                    <a:cubicBezTo>
                      <a:pt x="214" y="136"/>
                      <a:pt x="214" y="136"/>
                      <a:pt x="214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" name="Freeform 311">
                <a:extLst>
                  <a:ext uri="{FF2B5EF4-FFF2-40B4-BE49-F238E27FC236}">
                    <a16:creationId xmlns:a16="http://schemas.microsoft.com/office/drawing/2014/main" id="{1F93FFEF-1556-E647-97A8-12CA96D4E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50" y="3209925"/>
                <a:ext cx="193675" cy="193675"/>
              </a:xfrm>
              <a:custGeom>
                <a:avLst/>
                <a:gdLst>
                  <a:gd name="T0" fmla="*/ 12 w 123"/>
                  <a:gd name="T1" fmla="*/ 123 h 123"/>
                  <a:gd name="T2" fmla="*/ 8 w 123"/>
                  <a:gd name="T3" fmla="*/ 123 h 123"/>
                  <a:gd name="T4" fmla="*/ 1 w 123"/>
                  <a:gd name="T5" fmla="*/ 115 h 123"/>
                  <a:gd name="T6" fmla="*/ 7 w 123"/>
                  <a:gd name="T7" fmla="*/ 107 h 123"/>
                  <a:gd name="T8" fmla="*/ 26 w 123"/>
                  <a:gd name="T9" fmla="*/ 105 h 123"/>
                  <a:gd name="T10" fmla="*/ 105 w 123"/>
                  <a:gd name="T11" fmla="*/ 26 h 123"/>
                  <a:gd name="T12" fmla="*/ 107 w 123"/>
                  <a:gd name="T13" fmla="*/ 9 h 123"/>
                  <a:gd name="T14" fmla="*/ 115 w 123"/>
                  <a:gd name="T15" fmla="*/ 0 h 123"/>
                  <a:gd name="T16" fmla="*/ 123 w 123"/>
                  <a:gd name="T17" fmla="*/ 10 h 123"/>
                  <a:gd name="T18" fmla="*/ 50 w 123"/>
                  <a:gd name="T19" fmla="*/ 115 h 123"/>
                  <a:gd name="T20" fmla="*/ 12 w 123"/>
                  <a:gd name="T21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123">
                    <a:moveTo>
                      <a:pt x="12" y="123"/>
                    </a:moveTo>
                    <a:cubicBezTo>
                      <a:pt x="11" y="123"/>
                      <a:pt x="9" y="123"/>
                      <a:pt x="8" y="123"/>
                    </a:cubicBezTo>
                    <a:cubicBezTo>
                      <a:pt x="4" y="123"/>
                      <a:pt x="1" y="119"/>
                      <a:pt x="1" y="115"/>
                    </a:cubicBezTo>
                    <a:cubicBezTo>
                      <a:pt x="0" y="111"/>
                      <a:pt x="3" y="108"/>
                      <a:pt x="7" y="107"/>
                    </a:cubicBezTo>
                    <a:cubicBezTo>
                      <a:pt x="14" y="106"/>
                      <a:pt x="20" y="106"/>
                      <a:pt x="26" y="105"/>
                    </a:cubicBezTo>
                    <a:cubicBezTo>
                      <a:pt x="66" y="98"/>
                      <a:pt x="99" y="65"/>
                      <a:pt x="105" y="26"/>
                    </a:cubicBezTo>
                    <a:cubicBezTo>
                      <a:pt x="106" y="20"/>
                      <a:pt x="107" y="15"/>
                      <a:pt x="107" y="9"/>
                    </a:cubicBezTo>
                    <a:cubicBezTo>
                      <a:pt x="107" y="4"/>
                      <a:pt x="110" y="0"/>
                      <a:pt x="115" y="0"/>
                    </a:cubicBezTo>
                    <a:cubicBezTo>
                      <a:pt x="120" y="0"/>
                      <a:pt x="123" y="4"/>
                      <a:pt x="123" y="10"/>
                    </a:cubicBezTo>
                    <a:cubicBezTo>
                      <a:pt x="123" y="55"/>
                      <a:pt x="93" y="98"/>
                      <a:pt x="50" y="115"/>
                    </a:cubicBezTo>
                    <a:cubicBezTo>
                      <a:pt x="38" y="120"/>
                      <a:pt x="25" y="122"/>
                      <a:pt x="12" y="1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" name="Freeform 312">
                <a:extLst>
                  <a:ext uri="{FF2B5EF4-FFF2-40B4-BE49-F238E27FC236}">
                    <a16:creationId xmlns:a16="http://schemas.microsoft.com/office/drawing/2014/main" id="{211BC029-78A9-2D41-B69E-CD0BB7BF45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9725" y="3419475"/>
                <a:ext cx="139700" cy="131763"/>
              </a:xfrm>
              <a:custGeom>
                <a:avLst/>
                <a:gdLst>
                  <a:gd name="T0" fmla="*/ 39 w 89"/>
                  <a:gd name="T1" fmla="*/ 0 h 84"/>
                  <a:gd name="T2" fmla="*/ 70 w 89"/>
                  <a:gd name="T3" fmla="*/ 50 h 84"/>
                  <a:gd name="T4" fmla="*/ 71 w 89"/>
                  <a:gd name="T5" fmla="*/ 55 h 84"/>
                  <a:gd name="T6" fmla="*/ 85 w 89"/>
                  <a:gd name="T7" fmla="*/ 69 h 84"/>
                  <a:gd name="T8" fmla="*/ 85 w 89"/>
                  <a:gd name="T9" fmla="*/ 81 h 84"/>
                  <a:gd name="T10" fmla="*/ 74 w 89"/>
                  <a:gd name="T11" fmla="*/ 80 h 84"/>
                  <a:gd name="T12" fmla="*/ 60 w 89"/>
                  <a:gd name="T13" fmla="*/ 66 h 84"/>
                  <a:gd name="T14" fmla="*/ 54 w 89"/>
                  <a:gd name="T15" fmla="*/ 66 h 84"/>
                  <a:gd name="T16" fmla="*/ 6 w 89"/>
                  <a:gd name="T17" fmla="*/ 43 h 84"/>
                  <a:gd name="T18" fmla="*/ 39 w 89"/>
                  <a:gd name="T19" fmla="*/ 0 h 84"/>
                  <a:gd name="T20" fmla="*/ 39 w 89"/>
                  <a:gd name="T21" fmla="*/ 16 h 84"/>
                  <a:gd name="T22" fmla="*/ 21 w 89"/>
                  <a:gd name="T23" fmla="*/ 35 h 84"/>
                  <a:gd name="T24" fmla="*/ 39 w 89"/>
                  <a:gd name="T25" fmla="*/ 53 h 84"/>
                  <a:gd name="T26" fmla="*/ 58 w 89"/>
                  <a:gd name="T27" fmla="*/ 34 h 84"/>
                  <a:gd name="T28" fmla="*/ 39 w 89"/>
                  <a:gd name="T29" fmla="*/ 1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84">
                    <a:moveTo>
                      <a:pt x="39" y="0"/>
                    </a:moveTo>
                    <a:cubicBezTo>
                      <a:pt x="65" y="0"/>
                      <a:pt x="81" y="27"/>
                      <a:pt x="70" y="50"/>
                    </a:cubicBezTo>
                    <a:cubicBezTo>
                      <a:pt x="69" y="52"/>
                      <a:pt x="69" y="53"/>
                      <a:pt x="71" y="55"/>
                    </a:cubicBezTo>
                    <a:cubicBezTo>
                      <a:pt x="76" y="60"/>
                      <a:pt x="80" y="64"/>
                      <a:pt x="85" y="69"/>
                    </a:cubicBezTo>
                    <a:cubicBezTo>
                      <a:pt x="88" y="73"/>
                      <a:pt x="89" y="77"/>
                      <a:pt x="85" y="81"/>
                    </a:cubicBezTo>
                    <a:cubicBezTo>
                      <a:pt x="82" y="84"/>
                      <a:pt x="77" y="84"/>
                      <a:pt x="74" y="80"/>
                    </a:cubicBezTo>
                    <a:cubicBezTo>
                      <a:pt x="69" y="76"/>
                      <a:pt x="64" y="71"/>
                      <a:pt x="60" y="66"/>
                    </a:cubicBezTo>
                    <a:cubicBezTo>
                      <a:pt x="58" y="65"/>
                      <a:pt x="57" y="64"/>
                      <a:pt x="54" y="66"/>
                    </a:cubicBezTo>
                    <a:cubicBezTo>
                      <a:pt x="34" y="75"/>
                      <a:pt x="11" y="64"/>
                      <a:pt x="6" y="43"/>
                    </a:cubicBezTo>
                    <a:cubicBezTo>
                      <a:pt x="0" y="21"/>
                      <a:pt x="17" y="0"/>
                      <a:pt x="39" y="0"/>
                    </a:cubicBezTo>
                    <a:close/>
                    <a:moveTo>
                      <a:pt x="39" y="16"/>
                    </a:moveTo>
                    <a:cubicBezTo>
                      <a:pt x="29" y="16"/>
                      <a:pt x="21" y="24"/>
                      <a:pt x="21" y="35"/>
                    </a:cubicBezTo>
                    <a:cubicBezTo>
                      <a:pt x="21" y="45"/>
                      <a:pt x="29" y="53"/>
                      <a:pt x="39" y="53"/>
                    </a:cubicBezTo>
                    <a:cubicBezTo>
                      <a:pt x="49" y="53"/>
                      <a:pt x="58" y="45"/>
                      <a:pt x="58" y="34"/>
                    </a:cubicBezTo>
                    <a:cubicBezTo>
                      <a:pt x="58" y="24"/>
                      <a:pt x="50" y="16"/>
                      <a:pt x="39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556AF5F-5D0F-9E49-964E-A118538CDE6E}"/>
                </a:ext>
              </a:extLst>
            </p:cNvPr>
            <p:cNvSpPr/>
            <p:nvPr/>
          </p:nvSpPr>
          <p:spPr>
            <a:xfrm>
              <a:off x="5222433" y="2408089"/>
              <a:ext cx="995594" cy="995594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7B0C50F-E3A7-5D43-AEF4-3B554E323E8A}"/>
                </a:ext>
              </a:extLst>
            </p:cNvPr>
            <p:cNvSpPr/>
            <p:nvPr/>
          </p:nvSpPr>
          <p:spPr>
            <a:xfrm>
              <a:off x="6427522" y="2422056"/>
              <a:ext cx="995594" cy="995594"/>
            </a:xfrm>
            <a:prstGeom prst="ellipse">
              <a:avLst/>
            </a:prstGeom>
            <a:noFill/>
            <a:ln w="31750">
              <a:solidFill>
                <a:srgbClr val="CA1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4C06FBD-E649-6E46-A6B1-65DE1002B9F2}"/>
                </a:ext>
              </a:extLst>
            </p:cNvPr>
            <p:cNvSpPr/>
            <p:nvPr/>
          </p:nvSpPr>
          <p:spPr>
            <a:xfrm>
              <a:off x="7715718" y="2422056"/>
              <a:ext cx="995594" cy="995594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A4CB8F8-0EA2-734C-B5A1-446E2BDA6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9987" y="2596894"/>
              <a:ext cx="616438" cy="63356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C5CC249-36BC-E640-B57B-00E323850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49203" y="2604149"/>
              <a:ext cx="808444" cy="522531"/>
            </a:xfrm>
            <a:prstGeom prst="rect">
              <a:avLst/>
            </a:prstGeom>
          </p:spPr>
        </p:pic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4FA70EB5-5B30-3C4F-BDB8-949EFF29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397" y="2275064"/>
            <a:ext cx="5360331" cy="1327629"/>
          </a:xfrm>
        </p:spPr>
        <p:txBody>
          <a:bodyPr anchor="b">
            <a:normAutofit/>
          </a:bodyPr>
          <a:lstStyle>
            <a:lvl1pPr algn="l">
              <a:defRPr sz="37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B5581CB-15EE-AE40-BC97-B91133ED8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9395" y="3636589"/>
            <a:ext cx="5360332" cy="1493279"/>
          </a:xfrm>
        </p:spPr>
        <p:txBody>
          <a:bodyPr/>
          <a:lstStyle>
            <a:lvl1pPr marL="0" indent="0" algn="l">
              <a:buNone/>
              <a:defRPr sz="2400" b="0">
                <a:solidFill>
                  <a:srgbClr val="E6E6E6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41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4513E03-3DC5-0E4D-A9A5-B5E310B565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20CEEF-EB3B-3E46-AE25-D536DA6DB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329" y="6027044"/>
            <a:ext cx="2705100" cy="584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F95BC5-D38F-AC4E-AE6F-A2E53848047D}"/>
              </a:ext>
            </a:extLst>
          </p:cNvPr>
          <p:cNvCxnSpPr/>
          <p:nvPr/>
        </p:nvCxnSpPr>
        <p:spPr>
          <a:xfrm>
            <a:off x="675410" y="5043352"/>
            <a:ext cx="10831749" cy="0"/>
          </a:xfrm>
          <a:prstGeom prst="line">
            <a:avLst/>
          </a:prstGeom>
          <a:ln w="31750">
            <a:solidFill>
              <a:srgbClr val="CA1F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555198-DA55-CE40-910A-19FA0DED72A8}"/>
              </a:ext>
            </a:extLst>
          </p:cNvPr>
          <p:cNvGrpSpPr/>
          <p:nvPr/>
        </p:nvGrpSpPr>
        <p:grpSpPr>
          <a:xfrm>
            <a:off x="675409" y="1754842"/>
            <a:ext cx="10850320" cy="318100"/>
            <a:chOff x="506557" y="1679176"/>
            <a:chExt cx="8137740" cy="2385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E424BB-F05A-D643-B4D3-1EDAAD99B8EF}"/>
                </a:ext>
              </a:extLst>
            </p:cNvPr>
            <p:cNvSpPr txBox="1"/>
            <p:nvPr/>
          </p:nvSpPr>
          <p:spPr>
            <a:xfrm>
              <a:off x="1737505" y="1679176"/>
              <a:ext cx="1409107" cy="2385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467" dirty="0">
                  <a:solidFill>
                    <a:srgbClr val="CA1F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ALPHANUMERIC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E6E5F2B-8348-8D4A-B4BC-A2A40A7C24F4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506557" y="1798463"/>
              <a:ext cx="1230948" cy="1"/>
            </a:xfrm>
            <a:prstGeom prst="line">
              <a:avLst/>
            </a:prstGeom>
            <a:ln w="31750">
              <a:solidFill>
                <a:srgbClr val="CA1F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CB52D53-2C24-2741-B2D3-F7EB4E49F13B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 flipV="1">
              <a:off x="3146612" y="1798463"/>
              <a:ext cx="5497685" cy="1"/>
            </a:xfrm>
            <a:prstGeom prst="line">
              <a:avLst/>
            </a:prstGeom>
            <a:ln w="31750">
              <a:solidFill>
                <a:srgbClr val="CA1F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9B69CF69-4195-D44E-8577-4FD13791E118}"/>
              </a:ext>
            </a:extLst>
          </p:cNvPr>
          <p:cNvSpPr/>
          <p:nvPr/>
        </p:nvSpPr>
        <p:spPr>
          <a:xfrm>
            <a:off x="739141" y="2797128"/>
            <a:ext cx="1327459" cy="1327459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31E818-A528-5B43-B007-3C0AE0198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214" y="3048869"/>
            <a:ext cx="821917" cy="844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539" y="2268923"/>
            <a:ext cx="8883912" cy="1333771"/>
          </a:xfrm>
        </p:spPr>
        <p:txBody>
          <a:bodyPr anchor="b">
            <a:normAutofit/>
          </a:bodyPr>
          <a:lstStyle>
            <a:lvl1pPr algn="l"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3537" y="3629681"/>
            <a:ext cx="8883913" cy="1500187"/>
          </a:xfrm>
        </p:spPr>
        <p:txBody>
          <a:bodyPr/>
          <a:lstStyle>
            <a:lvl1pPr marL="0" indent="0" algn="l">
              <a:buNone/>
              <a:defRPr sz="2400" b="0">
                <a:solidFill>
                  <a:srgbClr val="E6E6E6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611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47E8744-D21F-B343-9CBD-460BE7E5D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95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78FEBCB2-861E-204D-BD8A-6EF2D14C53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1005549"/>
            <a:ext cx="10515600" cy="309033"/>
          </a:xfrm>
        </p:spPr>
        <p:txBody>
          <a:bodyPr>
            <a:noAutofit/>
          </a:bodyPr>
          <a:lstStyle>
            <a:lvl1pPr marL="0" indent="0" algn="ctr">
              <a:buNone/>
              <a:defRPr sz="1867"/>
            </a:lvl1pPr>
            <a:lvl2pPr marL="457189" indent="0" algn="ctr">
              <a:buNone/>
              <a:defRPr sz="1867"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Arrow: Down 146">
            <a:extLst>
              <a:ext uri="{FF2B5EF4-FFF2-40B4-BE49-F238E27FC236}">
                <a16:creationId xmlns:a16="http://schemas.microsoft.com/office/drawing/2014/main" id="{2358F5D7-9FD2-B340-8877-6705EA64BC8F}"/>
              </a:ext>
            </a:extLst>
          </p:cNvPr>
          <p:cNvSpPr/>
          <p:nvPr/>
        </p:nvSpPr>
        <p:spPr>
          <a:xfrm rot="16200000">
            <a:off x="1222629" y="2011207"/>
            <a:ext cx="215172" cy="18604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3EBB62-494E-D04F-9477-863E4584D553}"/>
              </a:ext>
            </a:extLst>
          </p:cNvPr>
          <p:cNvSpPr/>
          <p:nvPr/>
        </p:nvSpPr>
        <p:spPr>
          <a:xfrm>
            <a:off x="1596939" y="1602780"/>
            <a:ext cx="968293" cy="968293"/>
          </a:xfrm>
          <a:prstGeom prst="ellipse">
            <a:avLst/>
          </a:prstGeom>
          <a:noFill/>
          <a:ln w="31750">
            <a:solidFill>
              <a:srgbClr val="CA1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EB12DF-18A5-0D44-A95C-D33DB8325A30}"/>
              </a:ext>
            </a:extLst>
          </p:cNvPr>
          <p:cNvSpPr/>
          <p:nvPr/>
        </p:nvSpPr>
        <p:spPr>
          <a:xfrm>
            <a:off x="1596939" y="2769422"/>
            <a:ext cx="968293" cy="968293"/>
          </a:xfrm>
          <a:prstGeom prst="ellipse">
            <a:avLst/>
          </a:prstGeom>
          <a:noFill/>
          <a:ln w="31750">
            <a:solidFill>
              <a:srgbClr val="CA1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12292B8-C018-2E4F-A7C7-6FEC8A3E56AD}"/>
              </a:ext>
            </a:extLst>
          </p:cNvPr>
          <p:cNvSpPr/>
          <p:nvPr/>
        </p:nvSpPr>
        <p:spPr>
          <a:xfrm>
            <a:off x="1596939" y="3934722"/>
            <a:ext cx="968293" cy="968293"/>
          </a:xfrm>
          <a:prstGeom prst="ellipse">
            <a:avLst/>
          </a:prstGeom>
          <a:noFill/>
          <a:ln w="31750">
            <a:solidFill>
              <a:srgbClr val="CA1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62F950A-9101-294F-A1CA-E4F215A8B0A5}"/>
              </a:ext>
            </a:extLst>
          </p:cNvPr>
          <p:cNvSpPr/>
          <p:nvPr/>
        </p:nvSpPr>
        <p:spPr>
          <a:xfrm>
            <a:off x="1596939" y="5100022"/>
            <a:ext cx="968293" cy="968293"/>
          </a:xfrm>
          <a:prstGeom prst="ellipse">
            <a:avLst/>
          </a:prstGeom>
          <a:noFill/>
          <a:ln w="31750">
            <a:solidFill>
              <a:srgbClr val="CA1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86E09F2-2A3A-B040-9D95-D0C459A4CB1A}"/>
              </a:ext>
            </a:extLst>
          </p:cNvPr>
          <p:cNvSpPr/>
          <p:nvPr/>
        </p:nvSpPr>
        <p:spPr>
          <a:xfrm>
            <a:off x="6096667" y="1602780"/>
            <a:ext cx="968293" cy="968293"/>
          </a:xfrm>
          <a:prstGeom prst="ellipse">
            <a:avLst/>
          </a:prstGeom>
          <a:noFill/>
          <a:ln w="31750">
            <a:solidFill>
              <a:srgbClr val="CA1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2A3B5B8-FF64-AE4C-8911-00BD1CA6D23C}"/>
              </a:ext>
            </a:extLst>
          </p:cNvPr>
          <p:cNvSpPr/>
          <p:nvPr/>
        </p:nvSpPr>
        <p:spPr>
          <a:xfrm>
            <a:off x="6096667" y="2769422"/>
            <a:ext cx="968293" cy="968293"/>
          </a:xfrm>
          <a:prstGeom prst="ellipse">
            <a:avLst/>
          </a:prstGeom>
          <a:noFill/>
          <a:ln w="31750">
            <a:solidFill>
              <a:srgbClr val="CA1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57A4F1-9E85-354C-B937-24691F90110F}"/>
              </a:ext>
            </a:extLst>
          </p:cNvPr>
          <p:cNvSpPr/>
          <p:nvPr/>
        </p:nvSpPr>
        <p:spPr>
          <a:xfrm>
            <a:off x="6096667" y="3934722"/>
            <a:ext cx="968293" cy="968293"/>
          </a:xfrm>
          <a:prstGeom prst="ellipse">
            <a:avLst/>
          </a:prstGeom>
          <a:noFill/>
          <a:ln w="31750">
            <a:solidFill>
              <a:srgbClr val="CA1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4D67E74-FA69-C045-9F58-C10E73892D17}"/>
              </a:ext>
            </a:extLst>
          </p:cNvPr>
          <p:cNvSpPr/>
          <p:nvPr/>
        </p:nvSpPr>
        <p:spPr>
          <a:xfrm>
            <a:off x="6096667" y="5100022"/>
            <a:ext cx="968293" cy="968293"/>
          </a:xfrm>
          <a:prstGeom prst="ellipse">
            <a:avLst/>
          </a:prstGeom>
          <a:noFill/>
          <a:ln w="31750">
            <a:solidFill>
              <a:srgbClr val="CA1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C67AB0-BFE4-404A-AD90-3A1F41406E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64961" y="2133835"/>
            <a:ext cx="3695961" cy="50048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64983F1-AF4B-4142-9DB9-A00B02CADC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64961" y="1789930"/>
            <a:ext cx="3695961" cy="36904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133" b="1" i="0">
                <a:solidFill>
                  <a:srgbClr val="CA1F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251A102D-59C6-6546-A027-FB5702619D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64961" y="3327896"/>
            <a:ext cx="3695961" cy="50048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7B693C52-0769-5046-9049-540F8335CE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4961" y="2983991"/>
            <a:ext cx="3695961" cy="36904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133" b="1" i="0">
                <a:solidFill>
                  <a:srgbClr val="CA1F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ECB05775-420C-754F-AEC7-A08C4E69B5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64961" y="4446545"/>
            <a:ext cx="3695961" cy="50048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Placeholder 34">
            <a:extLst>
              <a:ext uri="{FF2B5EF4-FFF2-40B4-BE49-F238E27FC236}">
                <a16:creationId xmlns:a16="http://schemas.microsoft.com/office/drawing/2014/main" id="{549E7475-B9AB-6449-B8DC-2329400369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64961" y="4102639"/>
            <a:ext cx="3695961" cy="36904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133" b="1" i="0">
                <a:solidFill>
                  <a:srgbClr val="CA1F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48CC4571-9E5A-974A-857D-455530C0E73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64961" y="5628037"/>
            <a:ext cx="3695961" cy="50048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Placeholder 34">
            <a:extLst>
              <a:ext uri="{FF2B5EF4-FFF2-40B4-BE49-F238E27FC236}">
                <a16:creationId xmlns:a16="http://schemas.microsoft.com/office/drawing/2014/main" id="{5673EF36-583A-2E4D-8DDE-59A7147F80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64961" y="5284131"/>
            <a:ext cx="3695961" cy="36904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133" b="1" i="0">
                <a:solidFill>
                  <a:srgbClr val="CA1F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8A8C43BC-8820-724F-BD6C-988DA9303B3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77803" y="2133835"/>
            <a:ext cx="3254248" cy="50048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Text Placeholder 34">
            <a:extLst>
              <a:ext uri="{FF2B5EF4-FFF2-40B4-BE49-F238E27FC236}">
                <a16:creationId xmlns:a16="http://schemas.microsoft.com/office/drawing/2014/main" id="{A34AB043-55F0-D84B-BA53-EAB8BB9E71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77803" y="1789930"/>
            <a:ext cx="3254248" cy="36904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133" b="1" i="0">
                <a:solidFill>
                  <a:srgbClr val="CA1F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8F5D4136-8F45-8C4C-A66B-E30204818E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577803" y="3327896"/>
            <a:ext cx="3254248" cy="50048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34">
            <a:extLst>
              <a:ext uri="{FF2B5EF4-FFF2-40B4-BE49-F238E27FC236}">
                <a16:creationId xmlns:a16="http://schemas.microsoft.com/office/drawing/2014/main" id="{0D7C3FB0-B9F1-3641-AADD-D0CFA23088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77803" y="2983991"/>
            <a:ext cx="3254248" cy="36904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133" b="1" i="0">
                <a:solidFill>
                  <a:srgbClr val="CA1F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B12603DC-D6FB-524A-A361-144CA1D21C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577803" y="4446545"/>
            <a:ext cx="3254248" cy="50048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80845F20-7A3F-8242-98E3-2C9E9F92C07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77803" y="4102639"/>
            <a:ext cx="3254248" cy="36904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133" b="1" i="0">
                <a:solidFill>
                  <a:srgbClr val="CA1F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59D02A30-5CAA-504E-977A-E5AAF0CA8B0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577803" y="5628037"/>
            <a:ext cx="3254248" cy="50048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34">
            <a:extLst>
              <a:ext uri="{FF2B5EF4-FFF2-40B4-BE49-F238E27FC236}">
                <a16:creationId xmlns:a16="http://schemas.microsoft.com/office/drawing/2014/main" id="{5E4FF232-6123-BF44-9DD7-AF1B2FDDE26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77803" y="5284131"/>
            <a:ext cx="3254248" cy="36904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133" b="1" i="0">
                <a:solidFill>
                  <a:srgbClr val="CA1F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62242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Intro Slide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icture Placeholder 30">
            <a:extLst>
              <a:ext uri="{FF2B5EF4-FFF2-40B4-BE49-F238E27FC236}">
                <a16:creationId xmlns:a16="http://schemas.microsoft.com/office/drawing/2014/main" id="{FFE82903-2968-49E6-9C81-70D48F97DC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1" y="2124098"/>
            <a:ext cx="3405327" cy="2450103"/>
          </a:xfrm>
          <a:prstGeom prst="round2SameRect">
            <a:avLst/>
          </a:pr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77" name="Picture Placeholder 31">
            <a:extLst>
              <a:ext uri="{FF2B5EF4-FFF2-40B4-BE49-F238E27FC236}">
                <a16:creationId xmlns:a16="http://schemas.microsoft.com/office/drawing/2014/main" id="{A94FE3D5-2D9E-491B-88B6-932026D644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93338" y="2124098"/>
            <a:ext cx="3405327" cy="2450103"/>
          </a:xfrm>
          <a:prstGeom prst="round2SameRect">
            <a:avLst/>
          </a:pr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78" name="Picture Placeholder 32">
            <a:extLst>
              <a:ext uri="{FF2B5EF4-FFF2-40B4-BE49-F238E27FC236}">
                <a16:creationId xmlns:a16="http://schemas.microsoft.com/office/drawing/2014/main" id="{98387829-AEE8-4996-865D-87D4647E0B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48477" y="2124098"/>
            <a:ext cx="3405327" cy="2450103"/>
          </a:xfrm>
          <a:prstGeom prst="round2SameRect">
            <a:avLst/>
          </a:pr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F445D8-0443-DF4D-B9E3-1A4BACA40094}"/>
              </a:ext>
            </a:extLst>
          </p:cNvPr>
          <p:cNvGrpSpPr/>
          <p:nvPr/>
        </p:nvGrpSpPr>
        <p:grpSpPr>
          <a:xfrm>
            <a:off x="5785805" y="1326575"/>
            <a:ext cx="620393" cy="124287"/>
            <a:chOff x="5785803" y="1326574"/>
            <a:chExt cx="620393" cy="12428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A962B6-6580-EC4F-AEFF-DADD025776C1}"/>
                </a:ext>
              </a:extLst>
            </p:cNvPr>
            <p:cNvSpPr/>
            <p:nvPr/>
          </p:nvSpPr>
          <p:spPr>
            <a:xfrm>
              <a:off x="5785803" y="1326574"/>
              <a:ext cx="124287" cy="1242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39330B-5D95-9743-97BD-F8046332F3B5}"/>
                </a:ext>
              </a:extLst>
            </p:cNvPr>
            <p:cNvSpPr/>
            <p:nvPr/>
          </p:nvSpPr>
          <p:spPr>
            <a:xfrm>
              <a:off x="5951172" y="1326574"/>
              <a:ext cx="124287" cy="1242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9EBB38D-4F5B-1A46-8794-130BFBF0F8FC}"/>
                </a:ext>
              </a:extLst>
            </p:cNvPr>
            <p:cNvSpPr/>
            <p:nvPr/>
          </p:nvSpPr>
          <p:spPr>
            <a:xfrm>
              <a:off x="6116541" y="1326574"/>
              <a:ext cx="124287" cy="1242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0C3B5EC-5C60-954D-ABEA-6B243876F6AF}"/>
                </a:ext>
              </a:extLst>
            </p:cNvPr>
            <p:cNvSpPr/>
            <p:nvPr/>
          </p:nvSpPr>
          <p:spPr>
            <a:xfrm>
              <a:off x="6281909" y="1326574"/>
              <a:ext cx="124287" cy="1242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6CFAC24A-A66A-8741-BD87-3CFC3B703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B6953F-9C59-574E-AFA5-8609403F500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1005549"/>
            <a:ext cx="10515600" cy="309033"/>
          </a:xfrm>
        </p:spPr>
        <p:txBody>
          <a:bodyPr>
            <a:noAutofit/>
          </a:bodyPr>
          <a:lstStyle>
            <a:lvl1pPr marL="0" indent="0" algn="ctr">
              <a:buNone/>
              <a:defRPr sz="1867"/>
            </a:lvl1pPr>
            <a:lvl2pPr marL="457189" indent="0" algn="ctr">
              <a:buNone/>
              <a:defRPr sz="1867"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EF84F7C-A5DB-0944-9CB8-6522FAFF11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94200" y="4697322"/>
            <a:ext cx="3403600" cy="351367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462C6B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ACA212F-9C3B-3145-8277-BD22453F3E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94200" y="5070499"/>
            <a:ext cx="3403600" cy="241300"/>
          </a:xfrm>
        </p:spPr>
        <p:txBody>
          <a:bodyPr>
            <a:noAutofit/>
          </a:bodyPr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4DAEC569-A4A4-4144-8FB5-F3FAA255D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721" y="4697322"/>
            <a:ext cx="3403600" cy="351367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462C6B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E44CEB31-F8CC-0545-91C4-5D3C47FEF8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9721" y="5070499"/>
            <a:ext cx="3403600" cy="241300"/>
          </a:xfrm>
        </p:spPr>
        <p:txBody>
          <a:bodyPr>
            <a:noAutofit/>
          </a:bodyPr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83CF6016-6AEB-8E4E-81DC-F36CF2D9DC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38679" y="4697322"/>
            <a:ext cx="3403600" cy="351367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462C6B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3905BDFD-F85C-0845-B383-E7A7F73797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38679" y="5070499"/>
            <a:ext cx="3403600" cy="241300"/>
          </a:xfrm>
        </p:spPr>
        <p:txBody>
          <a:bodyPr>
            <a:noAutofit/>
          </a:bodyPr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BFAB66-27F1-B243-B2EA-25B171453D05}"/>
              </a:ext>
            </a:extLst>
          </p:cNvPr>
          <p:cNvCxnSpPr>
            <a:cxnSpLocks/>
          </p:cNvCxnSpPr>
          <p:nvPr/>
        </p:nvCxnSpPr>
        <p:spPr>
          <a:xfrm>
            <a:off x="2333771" y="2095496"/>
            <a:ext cx="414183" cy="0"/>
          </a:xfrm>
          <a:prstGeom prst="line">
            <a:avLst/>
          </a:prstGeom>
          <a:ln w="76200" cap="rnd">
            <a:solidFill>
              <a:srgbClr val="CA1F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26B9F54-8683-B84A-80D8-34691A3D9FED}"/>
              </a:ext>
            </a:extLst>
          </p:cNvPr>
          <p:cNvCxnSpPr>
            <a:cxnSpLocks/>
          </p:cNvCxnSpPr>
          <p:nvPr/>
        </p:nvCxnSpPr>
        <p:spPr>
          <a:xfrm>
            <a:off x="5911210" y="2095496"/>
            <a:ext cx="414183" cy="0"/>
          </a:xfrm>
          <a:prstGeom prst="line">
            <a:avLst/>
          </a:prstGeom>
          <a:ln w="76200" cap="rnd">
            <a:solidFill>
              <a:srgbClr val="CA1F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762FCFC-6CEE-DA4D-86CE-18E8C9FA995C}"/>
              </a:ext>
            </a:extLst>
          </p:cNvPr>
          <p:cNvCxnSpPr>
            <a:cxnSpLocks/>
          </p:cNvCxnSpPr>
          <p:nvPr/>
        </p:nvCxnSpPr>
        <p:spPr>
          <a:xfrm>
            <a:off x="9459873" y="2095496"/>
            <a:ext cx="414183" cy="0"/>
          </a:xfrm>
          <a:prstGeom prst="line">
            <a:avLst/>
          </a:prstGeom>
          <a:ln w="76200" cap="rnd">
            <a:solidFill>
              <a:srgbClr val="CA1F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21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am Intro Slide 8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icture Placeholder 30">
            <a:extLst>
              <a:ext uri="{FF2B5EF4-FFF2-40B4-BE49-F238E27FC236}">
                <a16:creationId xmlns:a16="http://schemas.microsoft.com/office/drawing/2014/main" id="{FFE82903-2968-49E6-9C81-70D48F97DC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2" y="1631551"/>
            <a:ext cx="2498221" cy="1435303"/>
          </a:xfrm>
          <a:prstGeom prst="round2SameRect">
            <a:avLst/>
          </a:pr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77" name="Picture Placeholder 31">
            <a:extLst>
              <a:ext uri="{FF2B5EF4-FFF2-40B4-BE49-F238E27FC236}">
                <a16:creationId xmlns:a16="http://schemas.microsoft.com/office/drawing/2014/main" id="{A94FE3D5-2D9E-491B-88B6-932026D644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15095" y="1631551"/>
            <a:ext cx="2498221" cy="1435303"/>
          </a:xfrm>
          <a:prstGeom prst="round2SameRect">
            <a:avLst/>
          </a:pr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78" name="Picture Placeholder 32">
            <a:extLst>
              <a:ext uri="{FF2B5EF4-FFF2-40B4-BE49-F238E27FC236}">
                <a16:creationId xmlns:a16="http://schemas.microsoft.com/office/drawing/2014/main" id="{98387829-AEE8-4996-865D-87D4647E0B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8686" y="1631551"/>
            <a:ext cx="2498221" cy="1435303"/>
          </a:xfrm>
          <a:prstGeom prst="round2SameRect">
            <a:avLst/>
          </a:pr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F445D8-0443-DF4D-B9E3-1A4BACA40094}"/>
              </a:ext>
            </a:extLst>
          </p:cNvPr>
          <p:cNvGrpSpPr/>
          <p:nvPr/>
        </p:nvGrpSpPr>
        <p:grpSpPr>
          <a:xfrm>
            <a:off x="5785805" y="1326575"/>
            <a:ext cx="620393" cy="124287"/>
            <a:chOff x="5785803" y="1326574"/>
            <a:chExt cx="620393" cy="12428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A962B6-6580-EC4F-AEFF-DADD025776C1}"/>
                </a:ext>
              </a:extLst>
            </p:cNvPr>
            <p:cNvSpPr/>
            <p:nvPr/>
          </p:nvSpPr>
          <p:spPr>
            <a:xfrm>
              <a:off x="5785803" y="1326574"/>
              <a:ext cx="124287" cy="1242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39330B-5D95-9743-97BD-F8046332F3B5}"/>
                </a:ext>
              </a:extLst>
            </p:cNvPr>
            <p:cNvSpPr/>
            <p:nvPr/>
          </p:nvSpPr>
          <p:spPr>
            <a:xfrm>
              <a:off x="5951172" y="1326574"/>
              <a:ext cx="124287" cy="1242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9EBB38D-4F5B-1A46-8794-130BFBF0F8FC}"/>
                </a:ext>
              </a:extLst>
            </p:cNvPr>
            <p:cNvSpPr/>
            <p:nvPr/>
          </p:nvSpPr>
          <p:spPr>
            <a:xfrm>
              <a:off x="6116541" y="1326574"/>
              <a:ext cx="124287" cy="1242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0C3B5EC-5C60-954D-ABEA-6B243876F6AF}"/>
                </a:ext>
              </a:extLst>
            </p:cNvPr>
            <p:cNvSpPr/>
            <p:nvPr/>
          </p:nvSpPr>
          <p:spPr>
            <a:xfrm>
              <a:off x="6281909" y="1326574"/>
              <a:ext cx="124287" cy="1242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B6953F-9C59-574E-AFA5-8609403F500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1005549"/>
            <a:ext cx="10515600" cy="309033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867"/>
            </a:lvl1pPr>
            <a:lvl2pPr marL="457189" indent="0" algn="ctr">
              <a:buNone/>
              <a:defRPr sz="1867"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4DAEC569-A4A4-4144-8FB5-F3FAA255D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1" y="3192259"/>
            <a:ext cx="2498223" cy="383127"/>
          </a:xfrm>
        </p:spPr>
        <p:txBody>
          <a:bodyPr>
            <a:normAutofit/>
          </a:bodyPr>
          <a:lstStyle>
            <a:lvl1pPr marL="0" indent="0" algn="ctr">
              <a:buNone/>
              <a:defRPr sz="1867" b="1">
                <a:solidFill>
                  <a:srgbClr val="462C6B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E44CEB31-F8CC-0545-91C4-5D3C47FEF8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201" y="3575386"/>
            <a:ext cx="2498223" cy="263111"/>
          </a:xfrm>
        </p:spPr>
        <p:txBody>
          <a:bodyPr>
            <a:noAutofit/>
          </a:bodyPr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8" name="Picture Placeholder 32">
            <a:extLst>
              <a:ext uri="{FF2B5EF4-FFF2-40B4-BE49-F238E27FC236}">
                <a16:creationId xmlns:a16="http://schemas.microsoft.com/office/drawing/2014/main" id="{33A87B26-4E54-8244-84FF-5733443F83D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855578" y="1631551"/>
            <a:ext cx="2498221" cy="1435303"/>
          </a:xfrm>
          <a:prstGeom prst="round2SameRect">
            <a:avLst/>
          </a:pr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44342834-57F0-2A4F-B55B-3DC4A92283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15414" y="3192259"/>
            <a:ext cx="2498223" cy="383127"/>
          </a:xfrm>
        </p:spPr>
        <p:txBody>
          <a:bodyPr>
            <a:normAutofit/>
          </a:bodyPr>
          <a:lstStyle>
            <a:lvl1pPr marL="0" indent="0" algn="ctr">
              <a:buNone/>
              <a:defRPr sz="1867" b="1">
                <a:solidFill>
                  <a:srgbClr val="462C6B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A4825888-BADD-C04F-AAF9-A0EFAD98BD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15414" y="3575386"/>
            <a:ext cx="2498223" cy="263111"/>
          </a:xfrm>
        </p:spPr>
        <p:txBody>
          <a:bodyPr>
            <a:noAutofit/>
          </a:bodyPr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4FB00B4C-D500-7B4A-A8D7-D5EAA83AD0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0058" y="3192259"/>
            <a:ext cx="2498223" cy="383127"/>
          </a:xfrm>
        </p:spPr>
        <p:txBody>
          <a:bodyPr>
            <a:normAutofit/>
          </a:bodyPr>
          <a:lstStyle>
            <a:lvl1pPr marL="0" indent="0" algn="ctr">
              <a:buNone/>
              <a:defRPr sz="1867" b="1">
                <a:solidFill>
                  <a:srgbClr val="462C6B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0777BE0C-B3BE-9A49-BC0A-79ABF69971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0058" y="3575386"/>
            <a:ext cx="2498223" cy="263111"/>
          </a:xfrm>
        </p:spPr>
        <p:txBody>
          <a:bodyPr>
            <a:noAutofit/>
          </a:bodyPr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F0C4FA25-20FB-E04E-AC70-E8EB2F8A70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57270" y="3192259"/>
            <a:ext cx="2498223" cy="383127"/>
          </a:xfrm>
        </p:spPr>
        <p:txBody>
          <a:bodyPr>
            <a:normAutofit/>
          </a:bodyPr>
          <a:lstStyle>
            <a:lvl1pPr marL="0" indent="0" algn="ctr">
              <a:buNone/>
              <a:defRPr sz="1867" b="1">
                <a:solidFill>
                  <a:srgbClr val="462C6B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F145CB1C-198F-A245-9B25-BD009DE1F9F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57270" y="3575386"/>
            <a:ext cx="2498223" cy="263111"/>
          </a:xfrm>
        </p:spPr>
        <p:txBody>
          <a:bodyPr>
            <a:noAutofit/>
          </a:bodyPr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42" name="Picture Placeholder 30">
            <a:extLst>
              <a:ext uri="{FF2B5EF4-FFF2-40B4-BE49-F238E27FC236}">
                <a16:creationId xmlns:a16="http://schemas.microsoft.com/office/drawing/2014/main" id="{1D0C2D82-D3D8-AE41-A57D-ECCD4CFDD8A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38202" y="3981969"/>
            <a:ext cx="2498221" cy="1435303"/>
          </a:xfrm>
          <a:prstGeom prst="round2SameRect">
            <a:avLst/>
          </a:pr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3" name="Picture Placeholder 31">
            <a:extLst>
              <a:ext uri="{FF2B5EF4-FFF2-40B4-BE49-F238E27FC236}">
                <a16:creationId xmlns:a16="http://schemas.microsoft.com/office/drawing/2014/main" id="{BFDBC154-0A1A-5143-9952-4A94B11E8DC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515095" y="3981969"/>
            <a:ext cx="2498221" cy="1435303"/>
          </a:xfrm>
          <a:prstGeom prst="round2SameRect">
            <a:avLst/>
          </a:pr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Picture Placeholder 32">
            <a:extLst>
              <a:ext uri="{FF2B5EF4-FFF2-40B4-BE49-F238E27FC236}">
                <a16:creationId xmlns:a16="http://schemas.microsoft.com/office/drawing/2014/main" id="{8B57BD7C-B5FF-524D-AD8C-393C4E66EE4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78686" y="3981969"/>
            <a:ext cx="2498221" cy="1435303"/>
          </a:xfrm>
          <a:prstGeom prst="round2SameRect">
            <a:avLst/>
          </a:pr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9EA47172-1453-924F-B358-084B13365C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1" y="5542677"/>
            <a:ext cx="2498223" cy="383127"/>
          </a:xfrm>
        </p:spPr>
        <p:txBody>
          <a:bodyPr>
            <a:normAutofit/>
          </a:bodyPr>
          <a:lstStyle>
            <a:lvl1pPr marL="0" indent="0" algn="ctr">
              <a:buNone/>
              <a:defRPr sz="1867" b="1">
                <a:solidFill>
                  <a:srgbClr val="462C6B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20">
            <a:extLst>
              <a:ext uri="{FF2B5EF4-FFF2-40B4-BE49-F238E27FC236}">
                <a16:creationId xmlns:a16="http://schemas.microsoft.com/office/drawing/2014/main" id="{0E578212-F8E7-514E-A06F-287A6D49D20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8201" y="5925803"/>
            <a:ext cx="2498223" cy="263111"/>
          </a:xfrm>
        </p:spPr>
        <p:txBody>
          <a:bodyPr>
            <a:noAutofit/>
          </a:bodyPr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47" name="Picture Placeholder 32">
            <a:extLst>
              <a:ext uri="{FF2B5EF4-FFF2-40B4-BE49-F238E27FC236}">
                <a16:creationId xmlns:a16="http://schemas.microsoft.com/office/drawing/2014/main" id="{C17B772C-C00A-DE4E-9498-FC6AC8F3858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855578" y="3981969"/>
            <a:ext cx="2498221" cy="1435303"/>
          </a:xfrm>
          <a:prstGeom prst="round2SameRect">
            <a:avLst/>
          </a:pr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87423834-2AD6-2C41-A517-15EA28C1DC8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15414" y="5542677"/>
            <a:ext cx="2498223" cy="383127"/>
          </a:xfrm>
        </p:spPr>
        <p:txBody>
          <a:bodyPr>
            <a:normAutofit/>
          </a:bodyPr>
          <a:lstStyle>
            <a:lvl1pPr marL="0" indent="0" algn="ctr">
              <a:buNone/>
              <a:defRPr sz="1867" b="1">
                <a:solidFill>
                  <a:srgbClr val="462C6B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9" name="Text Placeholder 20">
            <a:extLst>
              <a:ext uri="{FF2B5EF4-FFF2-40B4-BE49-F238E27FC236}">
                <a16:creationId xmlns:a16="http://schemas.microsoft.com/office/drawing/2014/main" id="{DA416356-D426-7D49-8C6F-54A10E7821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5414" y="5925803"/>
            <a:ext cx="2498223" cy="263111"/>
          </a:xfrm>
        </p:spPr>
        <p:txBody>
          <a:bodyPr>
            <a:noAutofit/>
          </a:bodyPr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50" name="Text Placeholder 16">
            <a:extLst>
              <a:ext uri="{FF2B5EF4-FFF2-40B4-BE49-F238E27FC236}">
                <a16:creationId xmlns:a16="http://schemas.microsoft.com/office/drawing/2014/main" id="{7D2ABC19-C480-5547-B8A5-49F78844EBE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80058" y="5542677"/>
            <a:ext cx="2498223" cy="383127"/>
          </a:xfrm>
        </p:spPr>
        <p:txBody>
          <a:bodyPr>
            <a:normAutofit/>
          </a:bodyPr>
          <a:lstStyle>
            <a:lvl1pPr marL="0" indent="0" algn="ctr">
              <a:buNone/>
              <a:defRPr sz="1867" b="1">
                <a:solidFill>
                  <a:srgbClr val="462C6B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2237AEA9-7325-7746-900C-9E271392718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0058" y="5925803"/>
            <a:ext cx="2498223" cy="263111"/>
          </a:xfrm>
        </p:spPr>
        <p:txBody>
          <a:bodyPr>
            <a:noAutofit/>
          </a:bodyPr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52" name="Text Placeholder 16">
            <a:extLst>
              <a:ext uri="{FF2B5EF4-FFF2-40B4-BE49-F238E27FC236}">
                <a16:creationId xmlns:a16="http://schemas.microsoft.com/office/drawing/2014/main" id="{9CD4A72E-AF84-0E40-B8F7-6AE36391DF6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857270" y="5542677"/>
            <a:ext cx="2498223" cy="383127"/>
          </a:xfrm>
        </p:spPr>
        <p:txBody>
          <a:bodyPr>
            <a:normAutofit/>
          </a:bodyPr>
          <a:lstStyle>
            <a:lvl1pPr marL="0" indent="0" algn="ctr">
              <a:buNone/>
              <a:defRPr sz="1867" b="1">
                <a:solidFill>
                  <a:srgbClr val="462C6B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0">
            <a:extLst>
              <a:ext uri="{FF2B5EF4-FFF2-40B4-BE49-F238E27FC236}">
                <a16:creationId xmlns:a16="http://schemas.microsoft.com/office/drawing/2014/main" id="{BC398D89-BEB8-1B4F-A80B-A406E2BF8EB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57270" y="5925803"/>
            <a:ext cx="2498223" cy="263111"/>
          </a:xfrm>
        </p:spPr>
        <p:txBody>
          <a:bodyPr>
            <a:noAutofit/>
          </a:bodyPr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D9F3B7-3AA3-0248-9E72-8A9F074F78A8}"/>
              </a:ext>
            </a:extLst>
          </p:cNvPr>
          <p:cNvCxnSpPr>
            <a:cxnSpLocks/>
          </p:cNvCxnSpPr>
          <p:nvPr/>
        </p:nvCxnSpPr>
        <p:spPr>
          <a:xfrm>
            <a:off x="1856146" y="1595728"/>
            <a:ext cx="414183" cy="0"/>
          </a:xfrm>
          <a:prstGeom prst="line">
            <a:avLst/>
          </a:prstGeom>
          <a:ln w="76200" cap="rnd">
            <a:solidFill>
              <a:srgbClr val="CA1F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11BA434-15E0-9245-93F1-58F9ECDE3B9F}"/>
              </a:ext>
            </a:extLst>
          </p:cNvPr>
          <p:cNvCxnSpPr>
            <a:cxnSpLocks/>
          </p:cNvCxnSpPr>
          <p:nvPr/>
        </p:nvCxnSpPr>
        <p:spPr>
          <a:xfrm>
            <a:off x="4541181" y="1595728"/>
            <a:ext cx="414183" cy="0"/>
          </a:xfrm>
          <a:prstGeom prst="line">
            <a:avLst/>
          </a:prstGeom>
          <a:ln w="76200" cap="rnd">
            <a:solidFill>
              <a:srgbClr val="CA1F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08CB440-609C-3244-AD8F-0993B7A8CC72}"/>
              </a:ext>
            </a:extLst>
          </p:cNvPr>
          <p:cNvCxnSpPr>
            <a:cxnSpLocks/>
          </p:cNvCxnSpPr>
          <p:nvPr/>
        </p:nvCxnSpPr>
        <p:spPr>
          <a:xfrm>
            <a:off x="7197439" y="1595728"/>
            <a:ext cx="414183" cy="0"/>
          </a:xfrm>
          <a:prstGeom prst="line">
            <a:avLst/>
          </a:prstGeom>
          <a:ln w="76200" cap="rnd">
            <a:solidFill>
              <a:srgbClr val="CA1F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5737CAC-7429-174E-BAEC-FDB0F0A40532}"/>
              </a:ext>
            </a:extLst>
          </p:cNvPr>
          <p:cNvCxnSpPr>
            <a:cxnSpLocks/>
          </p:cNvCxnSpPr>
          <p:nvPr/>
        </p:nvCxnSpPr>
        <p:spPr>
          <a:xfrm>
            <a:off x="9849514" y="1595728"/>
            <a:ext cx="414183" cy="0"/>
          </a:xfrm>
          <a:prstGeom prst="line">
            <a:avLst/>
          </a:prstGeom>
          <a:ln w="76200" cap="rnd">
            <a:solidFill>
              <a:srgbClr val="CA1F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9159526-FED4-1945-90BB-6C73EA1BFD2E}"/>
              </a:ext>
            </a:extLst>
          </p:cNvPr>
          <p:cNvCxnSpPr>
            <a:cxnSpLocks/>
          </p:cNvCxnSpPr>
          <p:nvPr/>
        </p:nvCxnSpPr>
        <p:spPr>
          <a:xfrm>
            <a:off x="1856146" y="3933576"/>
            <a:ext cx="414183" cy="0"/>
          </a:xfrm>
          <a:prstGeom prst="line">
            <a:avLst/>
          </a:prstGeom>
          <a:ln w="76200" cap="rnd">
            <a:solidFill>
              <a:srgbClr val="CA1F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2D4D85C-84EE-5D42-AEC8-D72B3B7AABFA}"/>
              </a:ext>
            </a:extLst>
          </p:cNvPr>
          <p:cNvCxnSpPr>
            <a:cxnSpLocks/>
          </p:cNvCxnSpPr>
          <p:nvPr/>
        </p:nvCxnSpPr>
        <p:spPr>
          <a:xfrm>
            <a:off x="4541181" y="3933576"/>
            <a:ext cx="414183" cy="0"/>
          </a:xfrm>
          <a:prstGeom prst="line">
            <a:avLst/>
          </a:prstGeom>
          <a:ln w="76200" cap="rnd">
            <a:solidFill>
              <a:srgbClr val="CA1F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B2254E0-FA1C-BD4D-9667-785DCC572226}"/>
              </a:ext>
            </a:extLst>
          </p:cNvPr>
          <p:cNvCxnSpPr>
            <a:cxnSpLocks/>
          </p:cNvCxnSpPr>
          <p:nvPr/>
        </p:nvCxnSpPr>
        <p:spPr>
          <a:xfrm>
            <a:off x="7197439" y="3933576"/>
            <a:ext cx="414183" cy="0"/>
          </a:xfrm>
          <a:prstGeom prst="line">
            <a:avLst/>
          </a:prstGeom>
          <a:ln w="76200" cap="rnd">
            <a:solidFill>
              <a:srgbClr val="CA1F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2C9B24D-775B-234E-9C11-06D712869809}"/>
              </a:ext>
            </a:extLst>
          </p:cNvPr>
          <p:cNvCxnSpPr>
            <a:cxnSpLocks/>
          </p:cNvCxnSpPr>
          <p:nvPr/>
        </p:nvCxnSpPr>
        <p:spPr>
          <a:xfrm>
            <a:off x="9849514" y="3933576"/>
            <a:ext cx="414183" cy="0"/>
          </a:xfrm>
          <a:prstGeom prst="line">
            <a:avLst/>
          </a:prstGeom>
          <a:ln w="76200" cap="rnd">
            <a:solidFill>
              <a:srgbClr val="CA1F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31FD70-820A-4445-BB19-6909FFEF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7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60C945-7C23-B144-990E-2BAFFB9C38F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1005549"/>
            <a:ext cx="10515600" cy="309033"/>
          </a:xfrm>
        </p:spPr>
        <p:txBody>
          <a:bodyPr>
            <a:noAutofit/>
          </a:bodyPr>
          <a:lstStyle>
            <a:lvl1pPr marL="0" indent="0" algn="ctr">
              <a:buNone/>
              <a:defRPr sz="1867"/>
            </a:lvl1pPr>
            <a:lvl2pPr marL="457189" indent="0" algn="ctr">
              <a:buNone/>
              <a:defRPr sz="1867"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0540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C1F44EE3-C28A-F045-B25A-AF863A5C49C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1005549"/>
            <a:ext cx="10515600" cy="309033"/>
          </a:xfrm>
        </p:spPr>
        <p:txBody>
          <a:bodyPr>
            <a:noAutofit/>
          </a:bodyPr>
          <a:lstStyle>
            <a:lvl1pPr marL="0" indent="0" algn="ctr">
              <a:buNone/>
              <a:defRPr sz="1867"/>
            </a:lvl1pPr>
            <a:lvl2pPr marL="457189" indent="0" algn="ctr">
              <a:buNone/>
              <a:defRPr sz="1867"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9535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/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62C6B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62C6B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D301A79-B152-604B-AF39-21AD04A99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96DA80F-282E-9346-BC04-C8AC2CA9CCB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1005549"/>
            <a:ext cx="10515600" cy="309033"/>
          </a:xfrm>
        </p:spPr>
        <p:txBody>
          <a:bodyPr>
            <a:noAutofit/>
          </a:bodyPr>
          <a:lstStyle>
            <a:lvl1pPr marL="0" indent="0" algn="ctr">
              <a:buNone/>
              <a:defRPr sz="1867"/>
            </a:lvl1pPr>
            <a:lvl2pPr marL="457189" indent="0" algn="ctr">
              <a:buNone/>
              <a:defRPr sz="1867"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690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95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4E3BC3-33D4-6547-920E-2AC87E365CE5}"/>
              </a:ext>
            </a:extLst>
          </p:cNvPr>
          <p:cNvSpPr/>
          <p:nvPr/>
        </p:nvSpPr>
        <p:spPr>
          <a:xfrm>
            <a:off x="11504599" y="6212679"/>
            <a:ext cx="392712" cy="392712"/>
          </a:xfrm>
          <a:prstGeom prst="ellipse">
            <a:avLst/>
          </a:prstGeom>
          <a:solidFill>
            <a:srgbClr val="462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Slide Number Placeholder 13">
            <a:extLst>
              <a:ext uri="{FF2B5EF4-FFF2-40B4-BE49-F238E27FC236}">
                <a16:creationId xmlns:a16="http://schemas.microsoft.com/office/drawing/2014/main" id="{FCD72F0C-10FA-ED40-84B4-F2C941EC3E6F}"/>
              </a:ext>
            </a:extLst>
          </p:cNvPr>
          <p:cNvSpPr txBox="1">
            <a:spLocks/>
          </p:cNvSpPr>
          <p:nvPr/>
        </p:nvSpPr>
        <p:spPr>
          <a:xfrm>
            <a:off x="11504356" y="6301223"/>
            <a:ext cx="392051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70EEBF-E97C-49FF-B05B-3B4D348638DC}" type="slidenum">
              <a:rPr lang="en-US" sz="1067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2A581D-AC47-1943-AE39-09795C0CD2A9}"/>
              </a:ext>
            </a:extLst>
          </p:cNvPr>
          <p:cNvSpPr/>
          <p:nvPr/>
        </p:nvSpPr>
        <p:spPr>
          <a:xfrm>
            <a:off x="794637" y="6276567"/>
            <a:ext cx="29915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spc="-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Alphanumeric – Make Your Mark!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A7A4DA-CFC1-7442-8C82-136979CD2E8D}"/>
              </a:ext>
            </a:extLst>
          </p:cNvPr>
          <p:cNvCxnSpPr>
            <a:cxnSpLocks/>
          </p:cNvCxnSpPr>
          <p:nvPr/>
        </p:nvCxnSpPr>
        <p:spPr>
          <a:xfrm>
            <a:off x="794636" y="6292636"/>
            <a:ext cx="0" cy="269163"/>
          </a:xfrm>
          <a:prstGeom prst="line">
            <a:avLst/>
          </a:prstGeom>
          <a:ln w="19050">
            <a:solidFill>
              <a:srgbClr val="CA1F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1A20B635-FC1B-7846-B644-7E10B7790AE3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09" y="6212679"/>
            <a:ext cx="459195" cy="45919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DD7893F-D83E-4C44-90C4-034B1A918E72}"/>
              </a:ext>
            </a:extLst>
          </p:cNvPr>
          <p:cNvGrpSpPr/>
          <p:nvPr/>
        </p:nvGrpSpPr>
        <p:grpSpPr>
          <a:xfrm>
            <a:off x="5785805" y="1326575"/>
            <a:ext cx="620393" cy="124287"/>
            <a:chOff x="5785803" y="1326574"/>
            <a:chExt cx="620393" cy="12428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84B4EED-D882-D54A-9B28-119093A6EB72}"/>
                </a:ext>
              </a:extLst>
            </p:cNvPr>
            <p:cNvSpPr/>
            <p:nvPr/>
          </p:nvSpPr>
          <p:spPr>
            <a:xfrm>
              <a:off x="5785803" y="1326574"/>
              <a:ext cx="124287" cy="1242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37DB177-C619-C849-82F2-CDD5C858ED70}"/>
                </a:ext>
              </a:extLst>
            </p:cNvPr>
            <p:cNvSpPr/>
            <p:nvPr/>
          </p:nvSpPr>
          <p:spPr>
            <a:xfrm>
              <a:off x="5951172" y="1326574"/>
              <a:ext cx="124287" cy="1242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8DF5A31-E3C4-0E47-BC8F-BFA48610D92C}"/>
                </a:ext>
              </a:extLst>
            </p:cNvPr>
            <p:cNvSpPr/>
            <p:nvPr/>
          </p:nvSpPr>
          <p:spPr>
            <a:xfrm>
              <a:off x="6116541" y="1326574"/>
              <a:ext cx="124287" cy="1242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90E2DBA-E4B5-C745-98C9-8927BB349545}"/>
                </a:ext>
              </a:extLst>
            </p:cNvPr>
            <p:cNvSpPr/>
            <p:nvPr/>
          </p:nvSpPr>
          <p:spPr>
            <a:xfrm>
              <a:off x="6281909" y="1326574"/>
              <a:ext cx="124287" cy="1242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166248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60" r:id="rId16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462C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462C6B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462C6B"/>
        </a:buClr>
        <a:buSzPct val="125000"/>
        <a:buFont typeface="System Font Regular"/>
        <a:buChar char="–"/>
        <a:defRPr sz="2133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462C6B"/>
        </a:buClr>
        <a:buSzPct val="125000"/>
        <a:buFont typeface="Arial" panose="020B0604020202020204" pitchFamily="34" charset="0"/>
        <a:buChar char="•"/>
        <a:defRPr sz="1867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462C6B"/>
        </a:buClr>
        <a:buSzPct val="125000"/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462C6B"/>
        </a:buClr>
        <a:buSzPct val="125000"/>
        <a:buFont typeface="Arial" panose="020B0604020202020204" pitchFamily="34" charset="0"/>
        <a:buChar char="•"/>
        <a:defRPr sz="1333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D4043-C95D-2C48-801B-573D33FD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883C-1B2E-134E-8FD1-BDE4F4B593D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Track performance in real time </a:t>
            </a:r>
          </a:p>
        </p:txBody>
      </p:sp>
      <p:pic>
        <p:nvPicPr>
          <p:cNvPr id="5" name="Picture 4" descr="Chart, application&#10;&#10;Description automatically generated">
            <a:extLst>
              <a:ext uri="{FF2B5EF4-FFF2-40B4-BE49-F238E27FC236}">
                <a16:creationId xmlns:a16="http://schemas.microsoft.com/office/drawing/2014/main" id="{1AB0342A-B308-DE35-9C5B-739461304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65" y="1549550"/>
            <a:ext cx="4886747" cy="2185428"/>
          </a:xfrm>
          <a:prstGeom prst="rect">
            <a:avLst/>
          </a:prstGeom>
        </p:spPr>
      </p:pic>
      <p:pic>
        <p:nvPicPr>
          <p:cNvPr id="7" name="Picture 6" descr="Chart, application, pie chart&#10;&#10;Description automatically generated">
            <a:extLst>
              <a:ext uri="{FF2B5EF4-FFF2-40B4-BE49-F238E27FC236}">
                <a16:creationId xmlns:a16="http://schemas.microsoft.com/office/drawing/2014/main" id="{7DB6485E-0DD9-E967-B1E0-D32A7835A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65" y="3734977"/>
            <a:ext cx="4881578" cy="2357603"/>
          </a:xfrm>
          <a:prstGeom prst="rect">
            <a:avLst/>
          </a:prstGeom>
        </p:spPr>
      </p:pic>
      <p:pic>
        <p:nvPicPr>
          <p:cNvPr id="9" name="Picture 8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D1C3041D-46A4-77F9-BBEF-C8C4885F3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370" y="1746502"/>
            <a:ext cx="3884107" cy="1853264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BAF1465E-9A2C-0B50-51A3-D57F563BC1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052" t="-1937" r="11256" b="1937"/>
          <a:stretch/>
        </p:blipFill>
        <p:spPr>
          <a:xfrm>
            <a:off x="8126698" y="4054826"/>
            <a:ext cx="3733779" cy="17437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0D36CE-B310-8CD7-E1C1-F8D1756A43F1}"/>
              </a:ext>
            </a:extLst>
          </p:cNvPr>
          <p:cNvSpPr txBox="1"/>
          <p:nvPr/>
        </p:nvSpPr>
        <p:spPr>
          <a:xfrm>
            <a:off x="5380183" y="1584919"/>
            <a:ext cx="2428875" cy="4939814"/>
          </a:xfrm>
          <a:prstGeom prst="rect">
            <a:avLst/>
          </a:prstGeom>
          <a:solidFill>
            <a:srgbClr val="4A2A6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FR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FR" dirty="0">
                <a:solidFill>
                  <a:schemeClr val="bg1"/>
                </a:solidFill>
              </a:rPr>
              <a:t>Volume of interactions</a:t>
            </a:r>
          </a:p>
          <a:p>
            <a:pPr algn="ctr">
              <a:lnSpc>
                <a:spcPct val="150000"/>
              </a:lnSpc>
            </a:pPr>
            <a:r>
              <a:rPr lang="en-FR" dirty="0">
                <a:solidFill>
                  <a:schemeClr val="bg1"/>
                </a:solidFill>
              </a:rPr>
              <a:t>Evolution</a:t>
            </a:r>
          </a:p>
          <a:p>
            <a:pPr algn="ctr">
              <a:lnSpc>
                <a:spcPct val="150000"/>
              </a:lnSpc>
            </a:pPr>
            <a:r>
              <a:rPr lang="en-FR" dirty="0">
                <a:solidFill>
                  <a:schemeClr val="bg1"/>
                </a:solidFill>
              </a:rPr>
              <a:t>Self-Service</a:t>
            </a:r>
          </a:p>
          <a:p>
            <a:pPr algn="ctr">
              <a:lnSpc>
                <a:spcPct val="150000"/>
              </a:lnSpc>
            </a:pPr>
            <a:r>
              <a:rPr lang="en-FR" dirty="0">
                <a:solidFill>
                  <a:schemeClr val="bg1"/>
                </a:solidFill>
              </a:rPr>
              <a:t>Answer rate</a:t>
            </a:r>
          </a:p>
          <a:p>
            <a:pPr algn="ctr">
              <a:lnSpc>
                <a:spcPct val="150000"/>
              </a:lnSpc>
            </a:pPr>
            <a:r>
              <a:rPr lang="en-FR" dirty="0">
                <a:solidFill>
                  <a:schemeClr val="bg1"/>
                </a:solidFill>
              </a:rPr>
              <a:t>Escalations </a:t>
            </a:r>
          </a:p>
          <a:p>
            <a:pPr algn="ctr">
              <a:lnSpc>
                <a:spcPct val="150000"/>
              </a:lnSpc>
            </a:pPr>
            <a:r>
              <a:rPr lang="en-FR" dirty="0">
                <a:solidFill>
                  <a:schemeClr val="bg1"/>
                </a:solidFill>
              </a:rPr>
              <a:t>User satisfaction </a:t>
            </a:r>
          </a:p>
          <a:p>
            <a:pPr algn="ctr">
              <a:lnSpc>
                <a:spcPct val="150000"/>
              </a:lnSpc>
            </a:pPr>
            <a:r>
              <a:rPr lang="en-FR" dirty="0">
                <a:solidFill>
                  <a:schemeClr val="bg1"/>
                </a:solidFill>
              </a:rPr>
              <a:t>Content performance</a:t>
            </a:r>
          </a:p>
          <a:p>
            <a:pPr algn="ctr">
              <a:lnSpc>
                <a:spcPct val="150000"/>
              </a:lnSpc>
            </a:pPr>
            <a:r>
              <a:rPr lang="en-FR" dirty="0">
                <a:solidFill>
                  <a:schemeClr val="bg1"/>
                </a:solidFill>
              </a:rPr>
              <a:t>Category performance </a:t>
            </a:r>
          </a:p>
          <a:p>
            <a:pPr algn="ctr">
              <a:lnSpc>
                <a:spcPct val="150000"/>
              </a:lnSpc>
            </a:pPr>
            <a:r>
              <a:rPr lang="en-FR" dirty="0">
                <a:solidFill>
                  <a:schemeClr val="bg1"/>
                </a:solidFill>
              </a:rPr>
              <a:t>User questions</a:t>
            </a:r>
          </a:p>
          <a:p>
            <a:pPr algn="ctr">
              <a:lnSpc>
                <a:spcPct val="150000"/>
              </a:lnSpc>
            </a:pPr>
            <a:r>
              <a:rPr lang="en-FR" dirty="0">
                <a:solidFill>
                  <a:schemeClr val="bg1"/>
                </a:solidFill>
              </a:rPr>
              <a:t>… </a:t>
            </a:r>
          </a:p>
          <a:p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728771705"/>
      </p:ext>
    </p:extLst>
  </p:cSld>
  <p:clrMapOvr>
    <a:masterClrMapping/>
  </p:clrMapOvr>
</p:sld>
</file>

<file path=ppt/theme/theme1.xml><?xml version="1.0" encoding="utf-8"?>
<a:theme xmlns:a="http://schemas.openxmlformats.org/drawingml/2006/main" name="ASI_2022_16.9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2C6B"/>
      </a:accent1>
      <a:accent2>
        <a:srgbClr val="CA1F47"/>
      </a:accent2>
      <a:accent3>
        <a:srgbClr val="F26524"/>
      </a:accent3>
      <a:accent4>
        <a:srgbClr val="4890C0"/>
      </a:accent4>
      <a:accent5>
        <a:srgbClr val="67686B"/>
      </a:accent5>
      <a:accent6>
        <a:srgbClr val="7D6B9D"/>
      </a:accent6>
      <a:hlink>
        <a:srgbClr val="7D6B9D"/>
      </a:hlink>
      <a:folHlink>
        <a:srgbClr val="67686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DEE9B1ECFE6C41B499AABF24C6A674" ma:contentTypeVersion="16" ma:contentTypeDescription="Create a new document." ma:contentTypeScope="" ma:versionID="d6c74e0061f0aa5e1402d18a0ebab787">
  <xsd:schema xmlns:xsd="http://www.w3.org/2001/XMLSchema" xmlns:xs="http://www.w3.org/2001/XMLSchema" xmlns:p="http://schemas.microsoft.com/office/2006/metadata/properties" xmlns:ns1="http://schemas.microsoft.com/sharepoint/v3" xmlns:ns3="676724a5-0d4f-4598-b354-25f92300cfbc" xmlns:ns4="cab821a7-c7cc-4b10-b018-46d3a28ec95f" targetNamespace="http://schemas.microsoft.com/office/2006/metadata/properties" ma:root="true" ma:fieldsID="21ab1d7858ef943eef424585ce85bbeb" ns1:_="" ns3:_="" ns4:_="">
    <xsd:import namespace="http://schemas.microsoft.com/sharepoint/v3"/>
    <xsd:import namespace="676724a5-0d4f-4598-b354-25f92300cfbc"/>
    <xsd:import namespace="cab821a7-c7cc-4b10-b018-46d3a28ec9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724a5-0d4f-4598-b354-25f92300cf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821a7-c7cc-4b10-b018-46d3a28ec95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EB5EC75-FB38-486E-BCE9-8D52C6DC48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219B16-6C3F-483D-A79D-6C81E6FA23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76724a5-0d4f-4598-b354-25f92300cfbc"/>
    <ds:schemaRef ds:uri="cab821a7-c7cc-4b10-b018-46d3a28ec9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54B670-1A6B-4232-89CB-0FBB8F35735A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cab821a7-c7cc-4b10-b018-46d3a28ec95f"/>
    <ds:schemaRef ds:uri="676724a5-0d4f-4598-b354-25f92300cfb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ASI_2022_16.9</Template>
  <TotalTime>13</TotalTime>
  <Words>25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System Font Regular</vt:lpstr>
      <vt:lpstr>ASI_2022_16.9</vt:lpstr>
      <vt:lpstr>Dashboard Analytics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Dashboard Analytics</dc:title>
  <dc:creator>Reginald Poloni</dc:creator>
  <cp:lastModifiedBy>Christopher Spohr</cp:lastModifiedBy>
  <cp:revision>2</cp:revision>
  <dcterms:created xsi:type="dcterms:W3CDTF">2022-10-19T07:46:30Z</dcterms:created>
  <dcterms:modified xsi:type="dcterms:W3CDTF">2022-10-20T15:18:20Z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0x0101003BDEE9B1ECFE6C41B499AABF24C6A674</vt:lpwstr>
  </property>
</Properties>
</file>